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6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6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134"/>
  </p:notesMasterIdLst>
  <p:handoutMasterIdLst>
    <p:handoutMasterId r:id="rId135"/>
  </p:handoutMasterIdLst>
  <p:sldIdLst>
    <p:sldId id="302" r:id="rId2"/>
    <p:sldId id="313" r:id="rId3"/>
    <p:sldId id="349" r:id="rId4"/>
    <p:sldId id="350" r:id="rId5"/>
    <p:sldId id="312" r:id="rId6"/>
    <p:sldId id="352" r:id="rId7"/>
    <p:sldId id="497" r:id="rId8"/>
    <p:sldId id="353" r:id="rId9"/>
    <p:sldId id="351" r:id="rId10"/>
    <p:sldId id="354" r:id="rId11"/>
    <p:sldId id="402" r:id="rId12"/>
    <p:sldId id="401" r:id="rId13"/>
    <p:sldId id="356" r:id="rId14"/>
    <p:sldId id="400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74" r:id="rId32"/>
    <p:sldId id="375" r:id="rId33"/>
    <p:sldId id="376" r:id="rId34"/>
    <p:sldId id="377" r:id="rId35"/>
    <p:sldId id="378" r:id="rId36"/>
    <p:sldId id="379" r:id="rId37"/>
    <p:sldId id="380" r:id="rId38"/>
    <p:sldId id="381" r:id="rId39"/>
    <p:sldId id="382" r:id="rId40"/>
    <p:sldId id="383" r:id="rId41"/>
    <p:sldId id="384" r:id="rId42"/>
    <p:sldId id="386" r:id="rId43"/>
    <p:sldId id="387" r:id="rId44"/>
    <p:sldId id="388" r:id="rId45"/>
    <p:sldId id="389" r:id="rId46"/>
    <p:sldId id="390" r:id="rId47"/>
    <p:sldId id="391" r:id="rId48"/>
    <p:sldId id="443" r:id="rId49"/>
    <p:sldId id="444" r:id="rId50"/>
    <p:sldId id="392" r:id="rId51"/>
    <p:sldId id="403" r:id="rId52"/>
    <p:sldId id="404" r:id="rId53"/>
    <p:sldId id="394" r:id="rId54"/>
    <p:sldId id="395" r:id="rId55"/>
    <p:sldId id="405" r:id="rId56"/>
    <p:sldId id="406" r:id="rId57"/>
    <p:sldId id="407" r:id="rId58"/>
    <p:sldId id="348" r:id="rId59"/>
    <p:sldId id="410" r:id="rId60"/>
    <p:sldId id="319" r:id="rId61"/>
    <p:sldId id="411" r:id="rId62"/>
    <p:sldId id="316" r:id="rId63"/>
    <p:sldId id="317" r:id="rId64"/>
    <p:sldId id="320" r:id="rId65"/>
    <p:sldId id="412" r:id="rId66"/>
    <p:sldId id="413" r:id="rId67"/>
    <p:sldId id="414" r:id="rId68"/>
    <p:sldId id="324" r:id="rId69"/>
    <p:sldId id="498" r:id="rId70"/>
    <p:sldId id="331" r:id="rId71"/>
    <p:sldId id="328" r:id="rId72"/>
    <p:sldId id="329" r:id="rId73"/>
    <p:sldId id="332" r:id="rId74"/>
    <p:sldId id="333" r:id="rId75"/>
    <p:sldId id="334" r:id="rId76"/>
    <p:sldId id="330" r:id="rId77"/>
    <p:sldId id="415" r:id="rId78"/>
    <p:sldId id="417" r:id="rId79"/>
    <p:sldId id="416" r:id="rId80"/>
    <p:sldId id="421" r:id="rId81"/>
    <p:sldId id="434" r:id="rId82"/>
    <p:sldId id="428" r:id="rId83"/>
    <p:sldId id="429" r:id="rId84"/>
    <p:sldId id="436" r:id="rId85"/>
    <p:sldId id="437" r:id="rId86"/>
    <p:sldId id="423" r:id="rId87"/>
    <p:sldId id="424" r:id="rId88"/>
    <p:sldId id="425" r:id="rId89"/>
    <p:sldId id="426" r:id="rId90"/>
    <p:sldId id="427" r:id="rId91"/>
    <p:sldId id="422" r:id="rId92"/>
    <p:sldId id="430" r:id="rId93"/>
    <p:sldId id="438" r:id="rId94"/>
    <p:sldId id="439" r:id="rId95"/>
    <p:sldId id="432" r:id="rId96"/>
    <p:sldId id="440" r:id="rId97"/>
    <p:sldId id="441" r:id="rId98"/>
    <p:sldId id="442" r:id="rId99"/>
    <p:sldId id="433" r:id="rId100"/>
    <p:sldId id="435" r:id="rId101"/>
    <p:sldId id="420" r:id="rId102"/>
    <p:sldId id="448" r:id="rId103"/>
    <p:sldId id="493" r:id="rId104"/>
    <p:sldId id="450" r:id="rId105"/>
    <p:sldId id="451" r:id="rId106"/>
    <p:sldId id="452" r:id="rId107"/>
    <p:sldId id="453" r:id="rId108"/>
    <p:sldId id="454" r:id="rId109"/>
    <p:sldId id="455" r:id="rId110"/>
    <p:sldId id="456" r:id="rId111"/>
    <p:sldId id="457" r:id="rId112"/>
    <p:sldId id="458" r:id="rId113"/>
    <p:sldId id="461" r:id="rId114"/>
    <p:sldId id="462" r:id="rId115"/>
    <p:sldId id="500" r:id="rId116"/>
    <p:sldId id="499" r:id="rId117"/>
    <p:sldId id="463" r:id="rId118"/>
    <p:sldId id="464" r:id="rId119"/>
    <p:sldId id="465" r:id="rId120"/>
    <p:sldId id="466" r:id="rId121"/>
    <p:sldId id="467" r:id="rId122"/>
    <p:sldId id="468" r:id="rId123"/>
    <p:sldId id="469" r:id="rId124"/>
    <p:sldId id="495" r:id="rId125"/>
    <p:sldId id="496" r:id="rId126"/>
    <p:sldId id="470" r:id="rId127"/>
    <p:sldId id="471" r:id="rId128"/>
    <p:sldId id="472" r:id="rId129"/>
    <p:sldId id="494" r:id="rId130"/>
    <p:sldId id="419" r:id="rId131"/>
    <p:sldId id="408" r:id="rId132"/>
    <p:sldId id="409" r:id="rId1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rections and Examples" id="{6A1286C8-3DEE-4849-BCDE-2EE6B348BD6C}">
          <p14:sldIdLst>
            <p14:sldId id="302"/>
            <p14:sldId id="313"/>
            <p14:sldId id="349"/>
            <p14:sldId id="350"/>
            <p14:sldId id="312"/>
            <p14:sldId id="352"/>
            <p14:sldId id="497"/>
            <p14:sldId id="353"/>
            <p14:sldId id="351"/>
            <p14:sldId id="354"/>
            <p14:sldId id="402"/>
            <p14:sldId id="401"/>
            <p14:sldId id="356"/>
            <p14:sldId id="400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6"/>
            <p14:sldId id="387"/>
            <p14:sldId id="388"/>
            <p14:sldId id="389"/>
            <p14:sldId id="390"/>
            <p14:sldId id="391"/>
            <p14:sldId id="443"/>
            <p14:sldId id="444"/>
            <p14:sldId id="392"/>
            <p14:sldId id="403"/>
            <p14:sldId id="404"/>
            <p14:sldId id="394"/>
            <p14:sldId id="395"/>
            <p14:sldId id="405"/>
            <p14:sldId id="406"/>
            <p14:sldId id="407"/>
            <p14:sldId id="348"/>
            <p14:sldId id="410"/>
            <p14:sldId id="319"/>
            <p14:sldId id="411"/>
            <p14:sldId id="316"/>
            <p14:sldId id="317"/>
            <p14:sldId id="320"/>
            <p14:sldId id="412"/>
            <p14:sldId id="413"/>
            <p14:sldId id="414"/>
            <p14:sldId id="324"/>
            <p14:sldId id="498"/>
            <p14:sldId id="331"/>
            <p14:sldId id="328"/>
            <p14:sldId id="329"/>
            <p14:sldId id="332"/>
            <p14:sldId id="333"/>
            <p14:sldId id="334"/>
            <p14:sldId id="330"/>
            <p14:sldId id="415"/>
            <p14:sldId id="417"/>
            <p14:sldId id="416"/>
            <p14:sldId id="421"/>
            <p14:sldId id="434"/>
            <p14:sldId id="428"/>
            <p14:sldId id="429"/>
            <p14:sldId id="436"/>
            <p14:sldId id="437"/>
            <p14:sldId id="423"/>
            <p14:sldId id="424"/>
            <p14:sldId id="425"/>
            <p14:sldId id="426"/>
            <p14:sldId id="427"/>
            <p14:sldId id="422"/>
            <p14:sldId id="430"/>
            <p14:sldId id="438"/>
            <p14:sldId id="439"/>
            <p14:sldId id="432"/>
            <p14:sldId id="440"/>
            <p14:sldId id="441"/>
            <p14:sldId id="442"/>
            <p14:sldId id="433"/>
            <p14:sldId id="435"/>
            <p14:sldId id="420"/>
            <p14:sldId id="448"/>
            <p14:sldId id="493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61"/>
            <p14:sldId id="462"/>
            <p14:sldId id="500"/>
            <p14:sldId id="499"/>
            <p14:sldId id="463"/>
            <p14:sldId id="464"/>
            <p14:sldId id="465"/>
            <p14:sldId id="466"/>
            <p14:sldId id="467"/>
            <p14:sldId id="468"/>
            <p14:sldId id="469"/>
            <p14:sldId id="495"/>
            <p14:sldId id="496"/>
            <p14:sldId id="470"/>
            <p14:sldId id="471"/>
            <p14:sldId id="472"/>
            <p14:sldId id="494"/>
            <p14:sldId id="419"/>
            <p14:sldId id="408"/>
            <p14:sldId id="409"/>
          </p14:sldIdLst>
        </p14:section>
        <p14:section name="Other Layouts" id="{48EFC567-E277-4E29-803A-4856A4E998C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080" userDrawn="1">
          <p15:clr>
            <a:srgbClr val="A4A3A4"/>
          </p15:clr>
        </p15:guide>
        <p15:guide id="2" pos="3840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orient="horz" pos="7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64A2"/>
    <a:srgbClr val="595959"/>
    <a:srgbClr val="F26722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79" autoAdjust="0"/>
    <p:restoredTop sz="83144" autoAdjust="0"/>
  </p:normalViewPr>
  <p:slideViewPr>
    <p:cSldViewPr snapToGrid="0">
      <p:cViewPr varScale="1">
        <p:scale>
          <a:sx n="94" d="100"/>
          <a:sy n="94" d="100"/>
        </p:scale>
        <p:origin x="324" y="84"/>
      </p:cViewPr>
      <p:guideLst>
        <p:guide orient="horz" pos="4080"/>
        <p:guide pos="3840"/>
        <p:guide pos="384"/>
        <p:guide orient="horz" pos="7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62"/>
    </p:cViewPr>
  </p:sorterViewPr>
  <p:notesViewPr>
    <p:cSldViewPr snapToGrid="0" showGuides="1">
      <p:cViewPr varScale="1">
        <p:scale>
          <a:sx n="53" d="100"/>
          <a:sy n="53" d="100"/>
        </p:scale>
        <p:origin x="2648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notesMaster" Target="notesMasters/notesMaster1.xml"/><Relationship Id="rId13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E2CE1-70A2-4854-A5FD-6F80F73A06FC}" type="doc">
      <dgm:prSet loTypeId="urn:microsoft.com/office/officeart/2005/8/layout/default#9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8732913-F606-41A8-AE70-DE1C9F36E17C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Defines an </a:t>
          </a:r>
          <a:br>
            <a:rPr lang="en-US" b="1" dirty="0" smtClean="0">
              <a:latin typeface="Tekton Pro" panose="020F0403020208020904" pitchFamily="34" charset="0"/>
            </a:rPr>
          </a:br>
          <a:r>
            <a:rPr lang="en-US" b="1" dirty="0" smtClean="0">
              <a:latin typeface="Tekton Pro" panose="020F0403020208020904" pitchFamily="34" charset="0"/>
            </a:rPr>
            <a:t>Angular component</a:t>
          </a:r>
          <a:endParaRPr lang="en-US" dirty="0">
            <a:latin typeface="Tekton Pro" panose="020F0403020208020904" pitchFamily="34" charset="0"/>
          </a:endParaRPr>
        </a:p>
      </dgm:t>
    </dgm:pt>
    <dgm:pt modelId="{FE2ED5E4-9C57-4F25-B4B4-4D56DE9BA5A1}" type="parTrans" cxnId="{3A49C1F2-61FE-47A0-8497-BE70B2A895DA}">
      <dgm:prSet/>
      <dgm:spPr/>
      <dgm:t>
        <a:bodyPr/>
        <a:lstStyle/>
        <a:p>
          <a:endParaRPr lang="en-US"/>
        </a:p>
      </dgm:t>
    </dgm:pt>
    <dgm:pt modelId="{62CCD5C3-1A80-4130-A269-B0BB8956A55E}" type="sibTrans" cxnId="{3A49C1F2-61FE-47A0-8497-BE70B2A895DA}">
      <dgm:prSet/>
      <dgm:spPr/>
      <dgm:t>
        <a:bodyPr/>
        <a:lstStyle/>
        <a:p>
          <a:endParaRPr lang="en-US"/>
        </a:p>
      </dgm:t>
    </dgm:pt>
    <dgm:pt modelId="{0A3332A6-B369-4635-9B34-F53E302DFC6B}">
      <dgm:prSet/>
      <dgm:spPr>
        <a:solidFill>
          <a:srgbClr val="9BBB59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component code</a:t>
          </a:r>
          <a:endParaRPr lang="en-US" dirty="0">
            <a:latin typeface="Tekton Pro" panose="020F0403020208020904" pitchFamily="34" charset="0"/>
          </a:endParaRPr>
        </a:p>
      </dgm:t>
    </dgm:pt>
    <dgm:pt modelId="{0F2AB80A-C3AE-45C4-A5BF-2D0CCF976075}" type="parTrans" cxnId="{50CA66DA-A68A-4DC2-95FD-1ECC816EB7F9}">
      <dgm:prSet/>
      <dgm:spPr/>
      <dgm:t>
        <a:bodyPr/>
        <a:lstStyle/>
        <a:p>
          <a:endParaRPr lang="en-US"/>
        </a:p>
      </dgm:t>
    </dgm:pt>
    <dgm:pt modelId="{90D68976-0832-4F37-A6CB-6F18F3ED4D00}" type="sibTrans" cxnId="{50CA66DA-A68A-4DC2-95FD-1ECC816EB7F9}">
      <dgm:prSet/>
      <dgm:spPr/>
      <dgm:t>
        <a:bodyPr/>
        <a:lstStyle/>
        <a:p>
          <a:endParaRPr lang="en-US"/>
        </a:p>
      </dgm:t>
    </dgm:pt>
    <dgm:pt modelId="{65A1ED32-44D0-40F7-9F35-D8D2FF4D5BAE}">
      <dgm:prSet/>
      <dgm:spPr>
        <a:solidFill>
          <a:srgbClr val="537ABA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dependencies for the component</a:t>
          </a:r>
          <a:endParaRPr lang="en-US" dirty="0">
            <a:latin typeface="Tekton Pro" panose="020F0403020208020904" pitchFamily="34" charset="0"/>
          </a:endParaRPr>
        </a:p>
      </dgm:t>
    </dgm:pt>
    <dgm:pt modelId="{148C3B7B-55DA-49B0-B2CF-202D320685FF}" type="parTrans" cxnId="{B7A5BF5B-8ECC-4009-88BC-0B0044E773D9}">
      <dgm:prSet/>
      <dgm:spPr/>
      <dgm:t>
        <a:bodyPr/>
        <a:lstStyle/>
        <a:p>
          <a:endParaRPr lang="en-US"/>
        </a:p>
      </dgm:t>
    </dgm:pt>
    <dgm:pt modelId="{E28FBC6E-2477-431D-BE1A-1273B8B0665E}" type="sibTrans" cxnId="{B7A5BF5B-8ECC-4009-88BC-0B0044E773D9}">
      <dgm:prSet/>
      <dgm:spPr/>
      <dgm:t>
        <a:bodyPr/>
        <a:lstStyle/>
        <a:p>
          <a:endParaRPr lang="en-US"/>
        </a:p>
      </dgm:t>
    </dgm:pt>
    <dgm:pt modelId="{81EDDE32-C6C7-476F-8351-22775CBC9858}">
      <dgm:prSet/>
      <dgm:spPr>
        <a:solidFill>
          <a:srgbClr val="F79646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Keeps the application modularized</a:t>
          </a:r>
          <a:endParaRPr lang="en-US" b="1" dirty="0">
            <a:latin typeface="Tekton Pro" panose="020F0403020208020904" pitchFamily="34" charset="0"/>
          </a:endParaRPr>
        </a:p>
      </dgm:t>
    </dgm:pt>
    <dgm:pt modelId="{6068D40D-30AF-47F4-927D-4B49DA490166}" type="parTrans" cxnId="{0FB795E1-6BC1-4210-858A-2C3C462B25BD}">
      <dgm:prSet/>
      <dgm:spPr/>
      <dgm:t>
        <a:bodyPr/>
        <a:lstStyle/>
        <a:p>
          <a:endParaRPr lang="en-US"/>
        </a:p>
      </dgm:t>
    </dgm:pt>
    <dgm:pt modelId="{9BB9FBAF-43CD-4DB1-9FCB-2BDEB3CAD0AA}" type="sibTrans" cxnId="{0FB795E1-6BC1-4210-858A-2C3C462B25BD}">
      <dgm:prSet/>
      <dgm:spPr/>
      <dgm:t>
        <a:bodyPr/>
        <a:lstStyle/>
        <a:p>
          <a:endParaRPr lang="en-US"/>
        </a:p>
      </dgm:t>
    </dgm:pt>
    <dgm:pt modelId="{C48114CF-7117-468E-8581-0625357A091D}" type="pres">
      <dgm:prSet presAssocID="{05BE2CE1-70A2-4854-A5FD-6F80F73A06FC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EEDE375-5C17-4339-A3FA-D3FA6515D6E5}" type="pres">
      <dgm:prSet presAssocID="{48732913-F606-41A8-AE70-DE1C9F36E17C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9824E0-47EC-41C6-9216-E23A2787C436}" type="pres">
      <dgm:prSet presAssocID="{62CCD5C3-1A80-4130-A269-B0BB8956A55E}" presName="sibTrans" presStyleCnt="0"/>
      <dgm:spPr/>
    </dgm:pt>
    <dgm:pt modelId="{CE64252B-ED48-403D-9A0F-1BF0F6007C96}" type="pres">
      <dgm:prSet presAssocID="{0A3332A6-B369-4635-9B34-F53E302DFC6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8D19E1-DBC7-4FE2-948F-35A4979CF480}" type="pres">
      <dgm:prSet presAssocID="{90D68976-0832-4F37-A6CB-6F18F3ED4D00}" presName="sibTrans" presStyleCnt="0"/>
      <dgm:spPr/>
    </dgm:pt>
    <dgm:pt modelId="{63A0A731-DC9C-4CBD-B7A5-B2D14FCF69E1}" type="pres">
      <dgm:prSet presAssocID="{65A1ED32-44D0-40F7-9F35-D8D2FF4D5BAE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3CCDF-BD3B-4349-814E-624D13E0E1E9}" type="pres">
      <dgm:prSet presAssocID="{E28FBC6E-2477-431D-BE1A-1273B8B0665E}" presName="sibTrans" presStyleCnt="0"/>
      <dgm:spPr/>
    </dgm:pt>
    <dgm:pt modelId="{1449BE35-8F26-42A5-9646-D823E8A188C4}" type="pres">
      <dgm:prSet presAssocID="{81EDDE32-C6C7-476F-8351-22775CBC9858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49C1F2-61FE-47A0-8497-BE70B2A895DA}" srcId="{05BE2CE1-70A2-4854-A5FD-6F80F73A06FC}" destId="{48732913-F606-41A8-AE70-DE1C9F36E17C}" srcOrd="0" destOrd="0" parTransId="{FE2ED5E4-9C57-4F25-B4B4-4D56DE9BA5A1}" sibTransId="{62CCD5C3-1A80-4130-A269-B0BB8956A55E}"/>
    <dgm:cxn modelId="{82B78D54-4542-46EA-BF47-F292841017B6}" type="presOf" srcId="{65A1ED32-44D0-40F7-9F35-D8D2FF4D5BAE}" destId="{63A0A731-DC9C-4CBD-B7A5-B2D14FCF69E1}" srcOrd="0" destOrd="0" presId="urn:microsoft.com/office/officeart/2005/8/layout/default#9"/>
    <dgm:cxn modelId="{3E877A76-C76C-4519-B1C2-6CDF4D908968}" type="presOf" srcId="{81EDDE32-C6C7-476F-8351-22775CBC9858}" destId="{1449BE35-8F26-42A5-9646-D823E8A188C4}" srcOrd="0" destOrd="0" presId="urn:microsoft.com/office/officeart/2005/8/layout/default#9"/>
    <dgm:cxn modelId="{0FB795E1-6BC1-4210-858A-2C3C462B25BD}" srcId="{05BE2CE1-70A2-4854-A5FD-6F80F73A06FC}" destId="{81EDDE32-C6C7-476F-8351-22775CBC9858}" srcOrd="3" destOrd="0" parTransId="{6068D40D-30AF-47F4-927D-4B49DA490166}" sibTransId="{9BB9FBAF-43CD-4DB1-9FCB-2BDEB3CAD0AA}"/>
    <dgm:cxn modelId="{577FDD34-80D8-49FB-B78A-01976CED9953}" type="presOf" srcId="{05BE2CE1-70A2-4854-A5FD-6F80F73A06FC}" destId="{C48114CF-7117-468E-8581-0625357A091D}" srcOrd="0" destOrd="0" presId="urn:microsoft.com/office/officeart/2005/8/layout/default#9"/>
    <dgm:cxn modelId="{93466F68-2230-4A06-86C0-52BB7C4B484B}" type="presOf" srcId="{0A3332A6-B369-4635-9B34-F53E302DFC6B}" destId="{CE64252B-ED48-403D-9A0F-1BF0F6007C96}" srcOrd="0" destOrd="0" presId="urn:microsoft.com/office/officeart/2005/8/layout/default#9"/>
    <dgm:cxn modelId="{57EB64C7-A528-4C3E-A486-8033466FE87E}" type="presOf" srcId="{48732913-F606-41A8-AE70-DE1C9F36E17C}" destId="{8EEDE375-5C17-4339-A3FA-D3FA6515D6E5}" srcOrd="0" destOrd="0" presId="urn:microsoft.com/office/officeart/2005/8/layout/default#9"/>
    <dgm:cxn modelId="{50CA66DA-A68A-4DC2-95FD-1ECC816EB7F9}" srcId="{05BE2CE1-70A2-4854-A5FD-6F80F73A06FC}" destId="{0A3332A6-B369-4635-9B34-F53E302DFC6B}" srcOrd="1" destOrd="0" parTransId="{0F2AB80A-C3AE-45C4-A5BF-2D0CCF976075}" sibTransId="{90D68976-0832-4F37-A6CB-6F18F3ED4D00}"/>
    <dgm:cxn modelId="{B7A5BF5B-8ECC-4009-88BC-0B0044E773D9}" srcId="{05BE2CE1-70A2-4854-A5FD-6F80F73A06FC}" destId="{65A1ED32-44D0-40F7-9F35-D8D2FF4D5BAE}" srcOrd="2" destOrd="0" parTransId="{148C3B7B-55DA-49B0-B2CF-202D320685FF}" sibTransId="{E28FBC6E-2477-431D-BE1A-1273B8B0665E}"/>
    <dgm:cxn modelId="{0D8D2BF1-04A8-4321-B234-0CE87A6BBFDE}" type="presParOf" srcId="{C48114CF-7117-468E-8581-0625357A091D}" destId="{8EEDE375-5C17-4339-A3FA-D3FA6515D6E5}" srcOrd="0" destOrd="0" presId="urn:microsoft.com/office/officeart/2005/8/layout/default#9"/>
    <dgm:cxn modelId="{5E849FD8-F927-4DF3-BDB6-D18D0FC515B4}" type="presParOf" srcId="{C48114CF-7117-468E-8581-0625357A091D}" destId="{009824E0-47EC-41C6-9216-E23A2787C436}" srcOrd="1" destOrd="0" presId="urn:microsoft.com/office/officeart/2005/8/layout/default#9"/>
    <dgm:cxn modelId="{DFCD02F9-38EC-428C-9109-76126218AA61}" type="presParOf" srcId="{C48114CF-7117-468E-8581-0625357A091D}" destId="{CE64252B-ED48-403D-9A0F-1BF0F6007C96}" srcOrd="2" destOrd="0" presId="urn:microsoft.com/office/officeart/2005/8/layout/default#9"/>
    <dgm:cxn modelId="{9E5A4475-E7BD-4827-8553-29C16B0CB3AE}" type="presParOf" srcId="{C48114CF-7117-468E-8581-0625357A091D}" destId="{008D19E1-DBC7-4FE2-948F-35A4979CF480}" srcOrd="3" destOrd="0" presId="urn:microsoft.com/office/officeart/2005/8/layout/default#9"/>
    <dgm:cxn modelId="{82992461-7D5F-4CC1-A76B-0B6DC89E81C7}" type="presParOf" srcId="{C48114CF-7117-468E-8581-0625357A091D}" destId="{63A0A731-DC9C-4CBD-B7A5-B2D14FCF69E1}" srcOrd="4" destOrd="0" presId="urn:microsoft.com/office/officeart/2005/8/layout/default#9"/>
    <dgm:cxn modelId="{26B2F335-E675-4443-BA3D-3C304D8ED15C}" type="presParOf" srcId="{C48114CF-7117-468E-8581-0625357A091D}" destId="{3483CCDF-BD3B-4349-814E-624D13E0E1E9}" srcOrd="5" destOrd="0" presId="urn:microsoft.com/office/officeart/2005/8/layout/default#9"/>
    <dgm:cxn modelId="{17831805-DD42-487C-87AB-27E50AB59CE1}" type="presParOf" srcId="{C48114CF-7117-468E-8581-0625357A091D}" destId="{1449BE35-8F26-42A5-9646-D823E8A188C4}" srcOrd="6" destOrd="0" presId="urn:microsoft.com/office/officeart/2005/8/layout/default#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11C9C46-292A-4982-B25C-2F42D926A4EF}">
      <dgm:prSet/>
      <dgm:spPr>
        <a:xfrm>
          <a:off x="404039" y="1768"/>
          <a:ext cx="2475309" cy="990123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$pristine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545DBE4-787B-4DC2-8BFE-A965F87CB9E5}" type="parTrans" cxnId="{6FA05431-CA38-4D1B-AEDE-4A168669E0B0}">
      <dgm:prSet/>
      <dgm:spPr/>
      <dgm:t>
        <a:bodyPr/>
        <a:lstStyle/>
        <a:p>
          <a:endParaRPr lang="en-US"/>
        </a:p>
      </dgm:t>
    </dgm:pt>
    <dgm:pt modelId="{912209A3-649F-46EE-BD63-0555D9B4B97F}" type="sibTrans" cxnId="{6FA05431-CA38-4D1B-AEDE-4A168669E0B0}">
      <dgm:prSet/>
      <dgm:spPr/>
      <dgm:t>
        <a:bodyPr/>
        <a:lstStyle/>
        <a:p>
          <a:endParaRPr lang="en-US"/>
        </a:p>
      </dgm:t>
    </dgm:pt>
    <dgm:pt modelId="{C24DE031-38A9-41DF-AC69-2898982FF36C}">
      <dgm:prSet/>
      <dgm:spPr>
        <a:xfrm>
          <a:off x="2557558" y="85928"/>
          <a:ext cx="5268001" cy="821802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not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D551316D-8C76-4756-B631-C7464BEE0D23}" type="parTrans" cxnId="{FDF68FA2-186C-4548-A6FF-012FC2DC2FA8}">
      <dgm:prSet/>
      <dgm:spPr/>
      <dgm:t>
        <a:bodyPr/>
        <a:lstStyle/>
        <a:p>
          <a:endParaRPr lang="en-US"/>
        </a:p>
      </dgm:t>
    </dgm:pt>
    <dgm:pt modelId="{AB9B183E-444C-4CC9-A3E5-9606241EFA38}" type="sibTrans" cxnId="{FDF68FA2-186C-4548-A6FF-012FC2DC2FA8}">
      <dgm:prSet/>
      <dgm:spPr/>
      <dgm:t>
        <a:bodyPr/>
        <a:lstStyle/>
        <a:p>
          <a:endParaRPr lang="en-US"/>
        </a:p>
      </dgm:t>
    </dgm:pt>
    <dgm:pt modelId="{84D3DEF3-428F-40CD-8370-2BB66809E20A}">
      <dgm:prSet/>
      <dgm:spPr>
        <a:xfrm>
          <a:off x="404039" y="1130509"/>
          <a:ext cx="2475309" cy="990123"/>
        </a:xfrm>
        <a:solidFill>
          <a:srgbClr val="9BBB59">
            <a:hueOff val="2812566"/>
            <a:satOff val="-4220"/>
            <a:lumOff val="-686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$dirty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A6CD2274-944A-44A5-BEF6-4CD2C57D2033}" type="parTrans" cxnId="{BFBC2DC3-CDCA-45C0-81F7-BC20ADF46881}">
      <dgm:prSet/>
      <dgm:spPr/>
      <dgm:t>
        <a:bodyPr/>
        <a:lstStyle/>
        <a:p>
          <a:endParaRPr lang="en-US"/>
        </a:p>
      </dgm:t>
    </dgm:pt>
    <dgm:pt modelId="{B1B9E4A3-65F4-45E9-91C2-8EA43A44598A}" type="sibTrans" cxnId="{BFBC2DC3-CDCA-45C0-81F7-BC20ADF46881}">
      <dgm:prSet/>
      <dgm:spPr/>
      <dgm:t>
        <a:bodyPr/>
        <a:lstStyle/>
        <a:p>
          <a:endParaRPr lang="en-US"/>
        </a:p>
      </dgm:t>
    </dgm:pt>
    <dgm:pt modelId="{73A59BF5-2300-4750-99F5-35C6CD48D33C}">
      <dgm:prSet/>
      <dgm:spPr>
        <a:xfrm>
          <a:off x="2557558" y="1214670"/>
          <a:ext cx="5268001" cy="821802"/>
        </a:xfrm>
        <a:solidFill>
          <a:srgbClr val="9BBB59">
            <a:tint val="40000"/>
            <a:alpha val="90000"/>
            <a:hueOff val="2679213"/>
            <a:satOff val="-3448"/>
            <a:lumOff val="-269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1C78A2BC-984C-4848-A8D0-A608CF7A7E33}" type="parTrans" cxnId="{3334EC82-08BA-496E-9DE5-A99807EA747A}">
      <dgm:prSet/>
      <dgm:spPr/>
      <dgm:t>
        <a:bodyPr/>
        <a:lstStyle/>
        <a:p>
          <a:endParaRPr lang="en-US"/>
        </a:p>
      </dgm:t>
    </dgm:pt>
    <dgm:pt modelId="{9272173F-70FB-4C86-AFEF-85B1B4C0AF1A}" type="sibTrans" cxnId="{3334EC82-08BA-496E-9DE5-A99807EA747A}">
      <dgm:prSet/>
      <dgm:spPr/>
      <dgm:t>
        <a:bodyPr/>
        <a:lstStyle/>
        <a:p>
          <a:endParaRPr lang="en-US"/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C1A79BC6-3CBD-4E94-9E98-8397D6B34C60}">
      <dgm:prSet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$invalid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6F0DFE44-9A7D-468B-B033-DC549A3DDF10}">
      <dgm:prSet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E23AB051-5C61-4081-95C1-92334A2AA0FD}">
      <dgm:prSet/>
      <dgm:spPr>
        <a:xfrm>
          <a:off x="404039" y="4516732"/>
          <a:ext cx="2475309" cy="990123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$error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C220588-A124-4497-B58A-F856EAA1EA97}" type="parTrans" cxnId="{D85F6D86-5C3D-4546-A575-4234F1F30D4E}">
      <dgm:prSet/>
      <dgm:spPr/>
      <dgm:t>
        <a:bodyPr/>
        <a:lstStyle/>
        <a:p>
          <a:endParaRPr lang="en-US"/>
        </a:p>
      </dgm:t>
    </dgm:pt>
    <dgm:pt modelId="{A75F6F02-3179-484B-BBB1-5D87C498F865}" type="sibTrans" cxnId="{D85F6D86-5C3D-4546-A575-4234F1F30D4E}">
      <dgm:prSet/>
      <dgm:spPr/>
      <dgm:t>
        <a:bodyPr/>
        <a:lstStyle/>
        <a:p>
          <a:endParaRPr lang="en-US"/>
        </a:p>
      </dgm:t>
    </dgm:pt>
    <dgm:pt modelId="{933D7A4F-31C6-4218-96C1-CA7959A1685F}">
      <dgm:prSet/>
      <dgm:spPr>
        <a:xfrm>
          <a:off x="2557558" y="4600893"/>
          <a:ext cx="5268001" cy="821802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All validations and whether they are valid or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2E9C29BC-5B0F-499D-9328-EB8FF48195C4}" type="parTrans" cxnId="{831A115E-F00D-416B-82D1-8942E2BC2A74}">
      <dgm:prSet/>
      <dgm:spPr/>
      <dgm:t>
        <a:bodyPr/>
        <a:lstStyle/>
        <a:p>
          <a:endParaRPr lang="en-US"/>
        </a:p>
      </dgm:t>
    </dgm:pt>
    <dgm:pt modelId="{4FFC2400-4926-4052-A931-9A9D8B44035A}" type="sibTrans" cxnId="{831A115E-F00D-416B-82D1-8942E2BC2A74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7BD64F1-A1EB-4F35-8F42-41D585907269}" type="pres">
      <dgm:prSet presAssocID="{C11C9C46-292A-4982-B25C-2F42D926A4EF}" presName="horFlow" presStyleCnt="0"/>
      <dgm:spPr/>
    </dgm:pt>
    <dgm:pt modelId="{FAE79FD9-D5D7-41DC-A4AA-45FF96D0163D}" type="pres">
      <dgm:prSet presAssocID="{C11C9C46-292A-4982-B25C-2F42D926A4EF}" presName="bigChev" presStyleLbl="node1" presStyleIdx="0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DF2D767-3881-422D-B553-CDD4144F8209}" type="pres">
      <dgm:prSet presAssocID="{D551316D-8C76-4756-B631-C7464BEE0D23}" presName="parTrans" presStyleCnt="0"/>
      <dgm:spPr/>
    </dgm:pt>
    <dgm:pt modelId="{3ACC3C01-3912-43D8-AFCB-B8D77D68296D}" type="pres">
      <dgm:prSet presAssocID="{C24DE031-38A9-41DF-AC69-2898982FF36C}" presName="node" presStyleLbl="alignAccFollowNode1" presStyleIdx="0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5E209B7-9C86-492A-AB36-DC1927A5B319}" type="pres">
      <dgm:prSet presAssocID="{C11C9C46-292A-4982-B25C-2F42D926A4EF}" presName="vSp" presStyleCnt="0"/>
      <dgm:spPr/>
    </dgm:pt>
    <dgm:pt modelId="{0E2FEE91-C33D-45F5-8003-543CAAF95CAB}" type="pres">
      <dgm:prSet presAssocID="{84D3DEF3-428F-40CD-8370-2BB66809E20A}" presName="horFlow" presStyleCnt="0"/>
      <dgm:spPr/>
    </dgm:pt>
    <dgm:pt modelId="{B526E466-B7EC-4121-8942-3A0DB40A22AA}" type="pres">
      <dgm:prSet presAssocID="{84D3DEF3-428F-40CD-8370-2BB66809E20A}" presName="bigChev" presStyleLbl="node1" presStyleIdx="1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C4ED85A4-3931-4E0B-ACCA-44CEE3CC9CB0}" type="pres">
      <dgm:prSet presAssocID="{1C78A2BC-984C-4848-A8D0-A608CF7A7E33}" presName="parTrans" presStyleCnt="0"/>
      <dgm:spPr/>
    </dgm:pt>
    <dgm:pt modelId="{41804AC3-571D-43B7-9B5A-5FE845E002B0}" type="pres">
      <dgm:prSet presAssocID="{73A59BF5-2300-4750-99F5-35C6CD48D33C}" presName="node" presStyleLbl="alignAccFollowNode1" presStyleIdx="1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9BF1481-11EA-48DF-8ED2-0FDBF6F9D505}" type="pres">
      <dgm:prSet presAssocID="{84D3DEF3-428F-40CD-8370-2BB66809E20A}" presName="vSp" presStyleCnt="0"/>
      <dgm:spPr/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2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2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3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3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65D2BC79-B4E3-4F8C-981F-48F7228A2519}" type="pres">
      <dgm:prSet presAssocID="{FB7D5669-3652-4E60-87C2-46163ACFA716}" presName="vSp" presStyleCnt="0"/>
      <dgm:spPr/>
    </dgm:pt>
    <dgm:pt modelId="{0E264F54-42E2-483D-85DB-E9F4FB6587EC}" type="pres">
      <dgm:prSet presAssocID="{E23AB051-5C61-4081-95C1-92334A2AA0FD}" presName="horFlow" presStyleCnt="0"/>
      <dgm:spPr/>
    </dgm:pt>
    <dgm:pt modelId="{AB35DEC1-786D-40EF-89F4-249E6AADB65D}" type="pres">
      <dgm:prSet presAssocID="{E23AB051-5C61-4081-95C1-92334A2AA0FD}" presName="bigChev" presStyleLbl="node1" presStyleIdx="4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004452E0-523F-41E2-9468-60F1254503AD}" type="pres">
      <dgm:prSet presAssocID="{2E9C29BC-5B0F-499D-9328-EB8FF48195C4}" presName="parTrans" presStyleCnt="0"/>
      <dgm:spPr/>
    </dgm:pt>
    <dgm:pt modelId="{09F690B8-6027-49B6-AC94-77EDDD84CD00}" type="pres">
      <dgm:prSet presAssocID="{933D7A4F-31C6-4218-96C1-CA7959A1685F}" presName="node" presStyleLbl="alignAccFollowNode1" presStyleIdx="4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6EACEE18-F6B3-47EF-AE6D-5015CE25EBB5}" type="presOf" srcId="{73A59BF5-2300-4750-99F5-35C6CD48D33C}" destId="{41804AC3-571D-43B7-9B5A-5FE845E002B0}" srcOrd="0" destOrd="0" presId="urn:microsoft.com/office/officeart/2005/8/layout/lProcess3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AAE84EB2-933E-46C9-AE27-1B0F9370D489}" type="presOf" srcId="{C1A79BC6-3CBD-4E94-9E98-8397D6B34C60}" destId="{A3A2E852-BB42-44FE-97A4-4C1CBBEA2AC3}" srcOrd="0" destOrd="0" presId="urn:microsoft.com/office/officeart/2005/8/layout/lProcess3"/>
    <dgm:cxn modelId="{B5CA457A-5484-4CA0-9B12-0F2FA7522CCF}" type="presOf" srcId="{6F0DFE44-9A7D-468B-B033-DC549A3DDF10}" destId="{2F893266-865B-4E71-8346-4A9D124FB966}" srcOrd="0" destOrd="0" presId="urn:microsoft.com/office/officeart/2005/8/layout/lProcess3"/>
    <dgm:cxn modelId="{32C4C0FB-8E34-4106-B0A1-CEFBAC9161D0}" type="presOf" srcId="{933D7A4F-31C6-4218-96C1-CA7959A1685F}" destId="{09F690B8-6027-49B6-AC94-77EDDD84CD00}" srcOrd="0" destOrd="0" presId="urn:microsoft.com/office/officeart/2005/8/layout/lProcess3"/>
    <dgm:cxn modelId="{1A93727F-B511-4DC7-B4F6-5F6DA85C4DF1}" type="presOf" srcId="{C24DE031-38A9-41DF-AC69-2898982FF36C}" destId="{3ACC3C01-3912-43D8-AFCB-B8D77D68296D}" srcOrd="0" destOrd="0" presId="urn:microsoft.com/office/officeart/2005/8/layout/lProcess3"/>
    <dgm:cxn modelId="{657403B4-9D25-4999-BAF8-4D092F9A5BFC}" type="presOf" srcId="{84D3DEF3-428F-40CD-8370-2BB66809E20A}" destId="{B526E466-B7EC-4121-8942-3A0DB40A22AA}" srcOrd="0" destOrd="0" presId="urn:microsoft.com/office/officeart/2005/8/layout/lProcess3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642D1D1D-5561-496F-B3C1-82D67461E34D}" type="presOf" srcId="{C11C9C46-292A-4982-B25C-2F42D926A4EF}" destId="{FAE79FD9-D5D7-41DC-A4AA-45FF96D0163D}" srcOrd="0" destOrd="0" presId="urn:microsoft.com/office/officeart/2005/8/layout/lProcess3"/>
    <dgm:cxn modelId="{762DFFAE-23A7-4265-A27B-8A883203249C}" type="presOf" srcId="{FB7D5669-3652-4E60-87C2-46163ACFA716}" destId="{7E5291B9-699C-4131-947D-A569ACC5EB39}" srcOrd="0" destOrd="0" presId="urn:microsoft.com/office/officeart/2005/8/layout/lProcess3"/>
    <dgm:cxn modelId="{6FA05431-CA38-4D1B-AEDE-4A168669E0B0}" srcId="{439A4BBD-3862-4BCB-8BDD-A31964D80535}" destId="{C11C9C46-292A-4982-B25C-2F42D926A4EF}" srcOrd="0" destOrd="0" parTransId="{0545DBE4-787B-4DC2-8BFE-A965F87CB9E5}" sibTransId="{912209A3-649F-46EE-BD63-0555D9B4B97F}"/>
    <dgm:cxn modelId="{8E0C2CF3-3D00-41BC-AC34-C68BA9A4B5A0}" srcId="{439A4BBD-3862-4BCB-8BDD-A31964D80535}" destId="{B08CB692-FF2C-4539-857B-90BF1C82745D}" srcOrd="2" destOrd="0" parTransId="{96D1DA9D-83D7-4615-BB77-3C9CFD9C08E2}" sibTransId="{58DFA93A-DA1D-477E-AE32-D027E141A6FF}"/>
    <dgm:cxn modelId="{D3F301AB-54CE-455F-8446-E84A0265688D}" type="presOf" srcId="{B08CB692-FF2C-4539-857B-90BF1C82745D}" destId="{EAE324D7-B65B-4C7F-B044-D8F7D03DB6C6}" srcOrd="0" destOrd="0" presId="urn:microsoft.com/office/officeart/2005/8/layout/lProcess3"/>
    <dgm:cxn modelId="{BFBC2DC3-CDCA-45C0-81F7-BC20ADF46881}" srcId="{439A4BBD-3862-4BCB-8BDD-A31964D80535}" destId="{84D3DEF3-428F-40CD-8370-2BB66809E20A}" srcOrd="1" destOrd="0" parTransId="{A6CD2274-944A-44A5-BEF6-4CD2C57D2033}" sibTransId="{B1B9E4A3-65F4-45E9-91C2-8EA43A44598A}"/>
    <dgm:cxn modelId="{3DFAED52-2737-44BD-968B-F3BBB14C198B}" srcId="{439A4BBD-3862-4BCB-8BDD-A31964D80535}" destId="{FB7D5669-3652-4E60-87C2-46163ACFA716}" srcOrd="3" destOrd="0" parTransId="{7C7C0654-2731-46FE-B1A7-449DBA5925A4}" sibTransId="{C4959B94-E280-4141-9791-A3CF05B6CEA8}"/>
    <dgm:cxn modelId="{CDF71A57-75BB-403D-8D2C-5AE24498C374}" type="presOf" srcId="{E23AB051-5C61-4081-95C1-92334A2AA0FD}" destId="{AB35DEC1-786D-40EF-89F4-249E6AADB65D}" srcOrd="0" destOrd="0" presId="urn:microsoft.com/office/officeart/2005/8/layout/lProcess3"/>
    <dgm:cxn modelId="{DF560DF7-EAD4-432D-A28A-7111873A29D0}" type="presOf" srcId="{439A4BBD-3862-4BCB-8BDD-A31964D80535}" destId="{CA13700A-F6E5-4123-BCAC-3FF3C46FC2A1}" srcOrd="0" destOrd="0" presId="urn:microsoft.com/office/officeart/2005/8/layout/lProcess3"/>
    <dgm:cxn modelId="{FDF68FA2-186C-4548-A6FF-012FC2DC2FA8}" srcId="{C11C9C46-292A-4982-B25C-2F42D926A4EF}" destId="{C24DE031-38A9-41DF-AC69-2898982FF36C}" srcOrd="0" destOrd="0" parTransId="{D551316D-8C76-4756-B631-C7464BEE0D23}" sibTransId="{AB9B183E-444C-4CC9-A3E5-9606241EFA38}"/>
    <dgm:cxn modelId="{D85F6D86-5C3D-4546-A575-4234F1F30D4E}" srcId="{439A4BBD-3862-4BCB-8BDD-A31964D80535}" destId="{E23AB051-5C61-4081-95C1-92334A2AA0FD}" srcOrd="4" destOrd="0" parTransId="{0C220588-A124-4497-B58A-F856EAA1EA97}" sibTransId="{A75F6F02-3179-484B-BBB1-5D87C498F865}"/>
    <dgm:cxn modelId="{831A115E-F00D-416B-82D1-8942E2BC2A74}" srcId="{E23AB051-5C61-4081-95C1-92334A2AA0FD}" destId="{933D7A4F-31C6-4218-96C1-CA7959A1685F}" srcOrd="0" destOrd="0" parTransId="{2E9C29BC-5B0F-499D-9328-EB8FF48195C4}" sibTransId="{4FFC2400-4926-4052-A931-9A9D8B44035A}"/>
    <dgm:cxn modelId="{3334EC82-08BA-496E-9DE5-A99807EA747A}" srcId="{84D3DEF3-428F-40CD-8370-2BB66809E20A}" destId="{73A59BF5-2300-4750-99F5-35C6CD48D33C}" srcOrd="0" destOrd="0" parTransId="{1C78A2BC-984C-4848-A8D0-A608CF7A7E33}" sibTransId="{9272173F-70FB-4C86-AFEF-85B1B4C0AF1A}"/>
    <dgm:cxn modelId="{95874BAA-A30F-4F16-A653-01E7FC9A662B}" type="presParOf" srcId="{CA13700A-F6E5-4123-BCAC-3FF3C46FC2A1}" destId="{97BD64F1-A1EB-4F35-8F42-41D585907269}" srcOrd="0" destOrd="0" presId="urn:microsoft.com/office/officeart/2005/8/layout/lProcess3"/>
    <dgm:cxn modelId="{8555B8AC-A250-44E6-83C7-B1E5C819BE7E}" type="presParOf" srcId="{97BD64F1-A1EB-4F35-8F42-41D585907269}" destId="{FAE79FD9-D5D7-41DC-A4AA-45FF96D0163D}" srcOrd="0" destOrd="0" presId="urn:microsoft.com/office/officeart/2005/8/layout/lProcess3"/>
    <dgm:cxn modelId="{B2097F13-8A13-4C40-B824-B0EEF963E060}" type="presParOf" srcId="{97BD64F1-A1EB-4F35-8F42-41D585907269}" destId="{2DF2D767-3881-422D-B553-CDD4144F8209}" srcOrd="1" destOrd="0" presId="urn:microsoft.com/office/officeart/2005/8/layout/lProcess3"/>
    <dgm:cxn modelId="{15243932-CB25-47FE-B11E-242E06F82EE1}" type="presParOf" srcId="{97BD64F1-A1EB-4F35-8F42-41D585907269}" destId="{3ACC3C01-3912-43D8-AFCB-B8D77D68296D}" srcOrd="2" destOrd="0" presId="urn:microsoft.com/office/officeart/2005/8/layout/lProcess3"/>
    <dgm:cxn modelId="{5AACC7E8-1979-4A60-8D46-88E96F2ECE68}" type="presParOf" srcId="{CA13700A-F6E5-4123-BCAC-3FF3C46FC2A1}" destId="{25E209B7-9C86-492A-AB36-DC1927A5B319}" srcOrd="1" destOrd="0" presId="urn:microsoft.com/office/officeart/2005/8/layout/lProcess3"/>
    <dgm:cxn modelId="{03B8F9EC-02DA-4431-AE64-22643428A3A7}" type="presParOf" srcId="{CA13700A-F6E5-4123-BCAC-3FF3C46FC2A1}" destId="{0E2FEE91-C33D-45F5-8003-543CAAF95CAB}" srcOrd="2" destOrd="0" presId="urn:microsoft.com/office/officeart/2005/8/layout/lProcess3"/>
    <dgm:cxn modelId="{5B5A0D6A-9495-419E-B0FE-F45637624A8C}" type="presParOf" srcId="{0E2FEE91-C33D-45F5-8003-543CAAF95CAB}" destId="{B526E466-B7EC-4121-8942-3A0DB40A22AA}" srcOrd="0" destOrd="0" presId="urn:microsoft.com/office/officeart/2005/8/layout/lProcess3"/>
    <dgm:cxn modelId="{209869CD-3C48-4F4C-A2CD-D8E0F2084665}" type="presParOf" srcId="{0E2FEE91-C33D-45F5-8003-543CAAF95CAB}" destId="{C4ED85A4-3931-4E0B-ACCA-44CEE3CC9CB0}" srcOrd="1" destOrd="0" presId="urn:microsoft.com/office/officeart/2005/8/layout/lProcess3"/>
    <dgm:cxn modelId="{D9B9D8E0-3535-4EC8-8D1C-0F12258FB38C}" type="presParOf" srcId="{0E2FEE91-C33D-45F5-8003-543CAAF95CAB}" destId="{41804AC3-571D-43B7-9B5A-5FE845E002B0}" srcOrd="2" destOrd="0" presId="urn:microsoft.com/office/officeart/2005/8/layout/lProcess3"/>
    <dgm:cxn modelId="{0A347D85-094D-41A2-9BE0-2D03AAFA3484}" type="presParOf" srcId="{CA13700A-F6E5-4123-BCAC-3FF3C46FC2A1}" destId="{29BF1481-11EA-48DF-8ED2-0FDBF6F9D505}" srcOrd="3" destOrd="0" presId="urn:microsoft.com/office/officeart/2005/8/layout/lProcess3"/>
    <dgm:cxn modelId="{A79E115F-D351-4301-B1BA-D1AC645FCCED}" type="presParOf" srcId="{CA13700A-F6E5-4123-BCAC-3FF3C46FC2A1}" destId="{19B20AEE-24E1-4C33-9777-7D4A8CCE5011}" srcOrd="4" destOrd="0" presId="urn:microsoft.com/office/officeart/2005/8/layout/lProcess3"/>
    <dgm:cxn modelId="{10A32AD0-897E-4861-8B05-C803FA06AA5D}" type="presParOf" srcId="{19B20AEE-24E1-4C33-9777-7D4A8CCE5011}" destId="{EAE324D7-B65B-4C7F-B044-D8F7D03DB6C6}" srcOrd="0" destOrd="0" presId="urn:microsoft.com/office/officeart/2005/8/layout/lProcess3"/>
    <dgm:cxn modelId="{32216BE4-485F-4CB1-8F8E-FA6133015EDF}" type="presParOf" srcId="{19B20AEE-24E1-4C33-9777-7D4A8CCE5011}" destId="{F207B3E6-41D3-4A11-8CB4-7F5420D84E79}" srcOrd="1" destOrd="0" presId="urn:microsoft.com/office/officeart/2005/8/layout/lProcess3"/>
    <dgm:cxn modelId="{60E6F7A7-C4A4-4331-A7F2-2E6B6CA40ADA}" type="presParOf" srcId="{19B20AEE-24E1-4C33-9777-7D4A8CCE5011}" destId="{A3A2E852-BB42-44FE-97A4-4C1CBBEA2AC3}" srcOrd="2" destOrd="0" presId="urn:microsoft.com/office/officeart/2005/8/layout/lProcess3"/>
    <dgm:cxn modelId="{D48496B5-A156-4478-97BF-741FBF32A1D6}" type="presParOf" srcId="{CA13700A-F6E5-4123-BCAC-3FF3C46FC2A1}" destId="{FD3D82C2-EF6B-44EA-882C-0133D84080D7}" srcOrd="5" destOrd="0" presId="urn:microsoft.com/office/officeart/2005/8/layout/lProcess3"/>
    <dgm:cxn modelId="{5015D7A6-9A4F-4A80-B8C4-01A370D1E30F}" type="presParOf" srcId="{CA13700A-F6E5-4123-BCAC-3FF3C46FC2A1}" destId="{FD43E8A7-4975-4A7A-9FA6-FDB9B02276B1}" srcOrd="6" destOrd="0" presId="urn:microsoft.com/office/officeart/2005/8/layout/lProcess3"/>
    <dgm:cxn modelId="{6494AB93-1079-4429-9B7A-A3218D785ABD}" type="presParOf" srcId="{FD43E8A7-4975-4A7A-9FA6-FDB9B02276B1}" destId="{7E5291B9-699C-4131-947D-A569ACC5EB39}" srcOrd="0" destOrd="0" presId="urn:microsoft.com/office/officeart/2005/8/layout/lProcess3"/>
    <dgm:cxn modelId="{DA72CF55-01A7-45D0-A9A8-364783DFD891}" type="presParOf" srcId="{FD43E8A7-4975-4A7A-9FA6-FDB9B02276B1}" destId="{9E33EAEF-956A-4E8F-AAEE-3523E34BA200}" srcOrd="1" destOrd="0" presId="urn:microsoft.com/office/officeart/2005/8/layout/lProcess3"/>
    <dgm:cxn modelId="{DBC159FD-455A-4025-8818-D81D1E0B75A1}" type="presParOf" srcId="{FD43E8A7-4975-4A7A-9FA6-FDB9B02276B1}" destId="{2F893266-865B-4E71-8346-4A9D124FB966}" srcOrd="2" destOrd="0" presId="urn:microsoft.com/office/officeart/2005/8/layout/lProcess3"/>
    <dgm:cxn modelId="{05D87B7F-F401-46AA-9E9B-B27937DCB0C8}" type="presParOf" srcId="{CA13700A-F6E5-4123-BCAC-3FF3C46FC2A1}" destId="{65D2BC79-B4E3-4F8C-981F-48F7228A2519}" srcOrd="7" destOrd="0" presId="urn:microsoft.com/office/officeart/2005/8/layout/lProcess3"/>
    <dgm:cxn modelId="{269A0154-6A87-4762-9A9A-BA947F3BD4E2}" type="presParOf" srcId="{CA13700A-F6E5-4123-BCAC-3FF3C46FC2A1}" destId="{0E264F54-42E2-483D-85DB-E9F4FB6587EC}" srcOrd="8" destOrd="0" presId="urn:microsoft.com/office/officeart/2005/8/layout/lProcess3"/>
    <dgm:cxn modelId="{FBE774E1-B4D0-49F7-B58F-6153076404D7}" type="presParOf" srcId="{0E264F54-42E2-483D-85DB-E9F4FB6587EC}" destId="{AB35DEC1-786D-40EF-89F4-249E6AADB65D}" srcOrd="0" destOrd="0" presId="urn:microsoft.com/office/officeart/2005/8/layout/lProcess3"/>
    <dgm:cxn modelId="{C3F2E074-7DB2-4BCE-8942-4A540E635795}" type="presParOf" srcId="{0E264F54-42E2-483D-85DB-E9F4FB6587EC}" destId="{004452E0-523F-41E2-9468-60F1254503AD}" srcOrd="1" destOrd="0" presId="urn:microsoft.com/office/officeart/2005/8/layout/lProcess3"/>
    <dgm:cxn modelId="{E05D7B38-D68C-4F9A-AF3C-6A9A8F02544A}" type="presParOf" srcId="{0E264F54-42E2-483D-85DB-E9F4FB6587EC}" destId="{09F690B8-6027-49B6-AC94-77EDDD84CD0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F0DFE44-9A7D-468B-B033-DC549A3DDF10}">
      <dgm:prSet custT="1"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never "touched" (blur)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$untouched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C1A79BC6-3CBD-4E94-9E98-8397D6B34C60}">
      <dgm:prSet custT="1"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was "touched" (on 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0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0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1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1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5A20C9EA-94C9-4A70-847D-BA405450DC0D}" type="presOf" srcId="{C1A79BC6-3CBD-4E94-9E98-8397D6B34C60}" destId="{A3A2E852-BB42-44FE-97A4-4C1CBBEA2AC3}" srcOrd="0" destOrd="0" presId="urn:microsoft.com/office/officeart/2005/8/layout/lProcess3"/>
    <dgm:cxn modelId="{8E0C2CF3-3D00-41BC-AC34-C68BA9A4B5A0}" srcId="{439A4BBD-3862-4BCB-8BDD-A31964D80535}" destId="{B08CB692-FF2C-4539-857B-90BF1C82745D}" srcOrd="0" destOrd="0" parTransId="{96D1DA9D-83D7-4615-BB77-3C9CFD9C08E2}" sibTransId="{58DFA93A-DA1D-477E-AE32-D027E141A6FF}"/>
    <dgm:cxn modelId="{8A872D47-EAF8-4B34-8EBE-F451E4D41459}" type="presOf" srcId="{6F0DFE44-9A7D-468B-B033-DC549A3DDF10}" destId="{2F893266-865B-4E71-8346-4A9D124FB966}" srcOrd="0" destOrd="0" presId="urn:microsoft.com/office/officeart/2005/8/layout/lProcess3"/>
    <dgm:cxn modelId="{DBE52EE2-F958-4496-925C-0021DF56914A}" type="presOf" srcId="{439A4BBD-3862-4BCB-8BDD-A31964D80535}" destId="{CA13700A-F6E5-4123-BCAC-3FF3C46FC2A1}" srcOrd="0" destOrd="0" presId="urn:microsoft.com/office/officeart/2005/8/layout/lProcess3"/>
    <dgm:cxn modelId="{EDE01CE1-CB1A-45DC-ABD0-5975A15DD129}" type="presOf" srcId="{FB7D5669-3652-4E60-87C2-46163ACFA716}" destId="{7E5291B9-699C-4131-947D-A569ACC5EB39}" srcOrd="0" destOrd="0" presId="urn:microsoft.com/office/officeart/2005/8/layout/lProcess3"/>
    <dgm:cxn modelId="{3DFAED52-2737-44BD-968B-F3BBB14C198B}" srcId="{439A4BBD-3862-4BCB-8BDD-A31964D80535}" destId="{FB7D5669-3652-4E60-87C2-46163ACFA716}" srcOrd="1" destOrd="0" parTransId="{7C7C0654-2731-46FE-B1A7-449DBA5925A4}" sibTransId="{C4959B94-E280-4141-9791-A3CF05B6CEA8}"/>
    <dgm:cxn modelId="{5FF7477E-6114-4182-B7C9-F8B7FDE32179}" type="presOf" srcId="{B08CB692-FF2C-4539-857B-90BF1C82745D}" destId="{EAE324D7-B65B-4C7F-B044-D8F7D03DB6C6}" srcOrd="0" destOrd="0" presId="urn:microsoft.com/office/officeart/2005/8/layout/lProcess3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7D53E164-83F2-4E38-A942-2521BF635541}" type="presParOf" srcId="{CA13700A-F6E5-4123-BCAC-3FF3C46FC2A1}" destId="{19B20AEE-24E1-4C33-9777-7D4A8CCE5011}" srcOrd="0" destOrd="0" presId="urn:microsoft.com/office/officeart/2005/8/layout/lProcess3"/>
    <dgm:cxn modelId="{FBD7215C-786E-4A1C-AC65-D685445994EA}" type="presParOf" srcId="{19B20AEE-24E1-4C33-9777-7D4A8CCE5011}" destId="{EAE324D7-B65B-4C7F-B044-D8F7D03DB6C6}" srcOrd="0" destOrd="0" presId="urn:microsoft.com/office/officeart/2005/8/layout/lProcess3"/>
    <dgm:cxn modelId="{1E063BFC-94CD-4FCF-9305-0AC3DAA6B33B}" type="presParOf" srcId="{19B20AEE-24E1-4C33-9777-7D4A8CCE5011}" destId="{F207B3E6-41D3-4A11-8CB4-7F5420D84E79}" srcOrd="1" destOrd="0" presId="urn:microsoft.com/office/officeart/2005/8/layout/lProcess3"/>
    <dgm:cxn modelId="{FCDFE0B9-7AD0-4F89-88DE-3F535C0CD1DA}" type="presParOf" srcId="{19B20AEE-24E1-4C33-9777-7D4A8CCE5011}" destId="{A3A2E852-BB42-44FE-97A4-4C1CBBEA2AC3}" srcOrd="2" destOrd="0" presId="urn:microsoft.com/office/officeart/2005/8/layout/lProcess3"/>
    <dgm:cxn modelId="{2B6569F4-B2AB-4961-B825-A419786505A0}" type="presParOf" srcId="{CA13700A-F6E5-4123-BCAC-3FF3C46FC2A1}" destId="{FD3D82C2-EF6B-44EA-882C-0133D84080D7}" srcOrd="1" destOrd="0" presId="urn:microsoft.com/office/officeart/2005/8/layout/lProcess3"/>
    <dgm:cxn modelId="{6CF53220-D78A-4CB7-98B8-E54EE5553BDB}" type="presParOf" srcId="{CA13700A-F6E5-4123-BCAC-3FF3C46FC2A1}" destId="{FD43E8A7-4975-4A7A-9FA6-FDB9B02276B1}" srcOrd="2" destOrd="0" presId="urn:microsoft.com/office/officeart/2005/8/layout/lProcess3"/>
    <dgm:cxn modelId="{ABA46B13-88AA-4968-871B-D2CEAB932190}" type="presParOf" srcId="{FD43E8A7-4975-4A7A-9FA6-FDB9B02276B1}" destId="{7E5291B9-699C-4131-947D-A569ACC5EB39}" srcOrd="0" destOrd="0" presId="urn:microsoft.com/office/officeart/2005/8/layout/lProcess3"/>
    <dgm:cxn modelId="{52E2A326-AC04-410E-9B0D-996E5D2742EA}" type="presParOf" srcId="{FD43E8A7-4975-4A7A-9FA6-FDB9B02276B1}" destId="{9E33EAEF-956A-4E8F-AAEE-3523E34BA200}" srcOrd="1" destOrd="0" presId="urn:microsoft.com/office/officeart/2005/8/layout/lProcess3"/>
    <dgm:cxn modelId="{ABA3F2C7-B2AB-4638-B8BA-3C21957AB3C3}" type="presParOf" srcId="{FD43E8A7-4975-4A7A-9FA6-FDB9B02276B1}" destId="{2F893266-865B-4E71-8346-4A9D124FB966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F122E6B-9D9A-41BB-AF03-9EA270AB43DE}" type="doc">
      <dgm:prSet loTypeId="urn:microsoft.com/office/officeart/2005/8/layout/h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4DBF678-C07E-4983-8CD3-B95BF802C774}">
      <dgm:prSet/>
      <dgm:spPr>
        <a:xfrm>
          <a:off x="2571" y="128457"/>
          <a:ext cx="2507456" cy="60480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Requires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4B6D1910-8E53-4A5B-B184-2FCA0D3002C7}" type="parTrans" cxnId="{B48EF8F5-E63C-48D9-9D21-3B8B8F0CD8A0}">
      <dgm:prSet/>
      <dgm:spPr/>
      <dgm:t>
        <a:bodyPr/>
        <a:lstStyle/>
        <a:p>
          <a:endParaRPr lang="en-US"/>
        </a:p>
      </dgm:t>
    </dgm:pt>
    <dgm:pt modelId="{5D35576B-DF60-4C55-9BC9-0BEE567B8163}" type="sibTrans" cxnId="{B48EF8F5-E63C-48D9-9D21-3B8B8F0CD8A0}">
      <dgm:prSet/>
      <dgm:spPr/>
      <dgm:t>
        <a:bodyPr/>
        <a:lstStyle/>
        <a:p>
          <a:endParaRPr lang="en-US"/>
        </a:p>
      </dgm:t>
    </dgm:pt>
    <dgm:pt modelId="{DA226567-0F75-4671-AA7C-F149D9C9CC97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angular-messages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CA75052-6CD9-4EA6-8C88-080002E05915}" type="parTrans" cxnId="{AA720343-4E32-4CD1-AF75-4ECF1478CFB1}">
      <dgm:prSet/>
      <dgm:spPr/>
      <dgm:t>
        <a:bodyPr/>
        <a:lstStyle/>
        <a:p>
          <a:endParaRPr lang="en-US"/>
        </a:p>
      </dgm:t>
    </dgm:pt>
    <dgm:pt modelId="{F6E9D77D-2D6A-4A45-A0A1-4FA954B9D714}" type="sibTrans" cxnId="{AA720343-4E32-4CD1-AF75-4ECF1478CFB1}">
      <dgm:prSet/>
      <dgm:spPr/>
      <dgm:t>
        <a:bodyPr/>
        <a:lstStyle/>
        <a:p>
          <a:endParaRPr lang="en-US"/>
        </a:p>
      </dgm:t>
    </dgm:pt>
    <dgm:pt modelId="{4E372A30-B3CF-4E99-B581-5540671DEE85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ngMessages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AEAD216-C6F8-451F-BA23-09B15F526B2E}" type="parTrans" cxnId="{AAFAF8B8-F37A-4C63-B9B4-D699F9220BDB}">
      <dgm:prSet/>
      <dgm:spPr/>
      <dgm:t>
        <a:bodyPr/>
        <a:lstStyle/>
        <a:p>
          <a:endParaRPr lang="en-US"/>
        </a:p>
      </dgm:t>
    </dgm:pt>
    <dgm:pt modelId="{358464BE-6BE3-4992-9E03-1DE9F60F6F5B}" type="sibTrans" cxnId="{AAFAF8B8-F37A-4C63-B9B4-D699F9220BDB}">
      <dgm:prSet/>
      <dgm:spPr/>
      <dgm:t>
        <a:bodyPr/>
        <a:lstStyle/>
        <a:p>
          <a:endParaRPr lang="en-US"/>
        </a:p>
      </dgm:t>
    </dgm:pt>
    <dgm:pt modelId="{C66CBE77-C99E-401C-8F3D-8F941A22D53D}">
      <dgm:prSet/>
      <dgm:spPr>
        <a:xfrm>
          <a:off x="2861071" y="128457"/>
          <a:ext cx="2507456" cy="60480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rgbClr val="9BBB59">
              <a:hueOff val="5625132"/>
              <a:satOff val="-8440"/>
              <a:lumOff val="-1373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D7B12933-B6A6-4DDA-B990-8BBC33B92A11}" type="parTrans" cxnId="{4753FB68-C0F5-4384-9D2F-6500834E58F9}">
      <dgm:prSet/>
      <dgm:spPr/>
      <dgm:t>
        <a:bodyPr/>
        <a:lstStyle/>
        <a:p>
          <a:endParaRPr lang="en-US"/>
        </a:p>
      </dgm:t>
    </dgm:pt>
    <dgm:pt modelId="{8B5F026D-19AA-4EB2-AA84-E11A29BCA710}" type="sibTrans" cxnId="{4753FB68-C0F5-4384-9D2F-6500834E58F9}">
      <dgm:prSet/>
      <dgm:spPr/>
      <dgm:t>
        <a:bodyPr/>
        <a:lstStyle/>
        <a:p>
          <a:endParaRPr lang="en-US"/>
        </a:p>
      </dgm:t>
    </dgm:pt>
    <dgm:pt modelId="{9205216F-D678-4630-819B-92199BAF9E50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Shows or hides 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7E23815-20D3-4512-BF22-60A82D8D6F76}" type="parTrans" cxnId="{5483FE4C-411F-4A6C-B011-936CAF4817B6}">
      <dgm:prSet/>
      <dgm:spPr/>
      <dgm:t>
        <a:bodyPr/>
        <a:lstStyle/>
        <a:p>
          <a:endParaRPr lang="en-US"/>
        </a:p>
      </dgm:t>
    </dgm:pt>
    <dgm:pt modelId="{5B769B9E-8C64-4174-8C7B-D4C2A87041D3}" type="sibTrans" cxnId="{5483FE4C-411F-4A6C-B011-936CAF4817B6}">
      <dgm:prSet/>
      <dgm:spPr/>
      <dgm:t>
        <a:bodyPr/>
        <a:lstStyle/>
        <a:p>
          <a:endParaRPr lang="en-US"/>
        </a:p>
      </dgm:t>
    </dgm:pt>
    <dgm:pt modelId="{7F7EA7E3-A4A9-485A-A9DC-3DA0368CBD5F}">
      <dgm:prSet/>
      <dgm:spPr>
        <a:xfrm>
          <a:off x="5719571" y="128457"/>
          <a:ext cx="2507456" cy="60480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13063ECC-14DE-49FD-9A7F-2F791D3D6625}" type="parTrans" cxnId="{18EE21B3-AA50-4034-9DA5-E2EABED1082E}">
      <dgm:prSet/>
      <dgm:spPr/>
      <dgm:t>
        <a:bodyPr/>
        <a:lstStyle/>
        <a:p>
          <a:endParaRPr lang="en-US"/>
        </a:p>
      </dgm:t>
    </dgm:pt>
    <dgm:pt modelId="{42CFD7E7-BD6D-4B37-BBE4-4AADDAD9CB05}" type="sibTrans" cxnId="{18EE21B3-AA50-4034-9DA5-E2EABED1082E}">
      <dgm:prSet/>
      <dgm:spPr/>
      <dgm:t>
        <a:bodyPr/>
        <a:lstStyle/>
        <a:p>
          <a:endParaRPr lang="en-US"/>
        </a:p>
      </dgm:t>
    </dgm:pt>
    <dgm:pt modelId="{7B38AB49-CAB3-4979-B938-9AFA6C20918D}">
      <dgm:prSet/>
      <dgm:spPr>
        <a:xfrm>
          <a:off x="5719571" y="733257"/>
          <a:ext cx="2507456" cy="1844640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Defines specific cases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633492E4-0335-406A-8064-1C6A300642C1}" type="parTrans" cxnId="{F984590E-1ECE-4CC5-9534-1701BD4FE5A3}">
      <dgm:prSet/>
      <dgm:spPr/>
      <dgm:t>
        <a:bodyPr/>
        <a:lstStyle/>
        <a:p>
          <a:endParaRPr lang="en-US"/>
        </a:p>
      </dgm:t>
    </dgm:pt>
    <dgm:pt modelId="{1CD3D5F3-735D-4CEE-9817-DBCF6F248021}" type="sibTrans" cxnId="{F984590E-1ECE-4CC5-9534-1701BD4FE5A3}">
      <dgm:prSet/>
      <dgm:spPr/>
      <dgm:t>
        <a:bodyPr/>
        <a:lstStyle/>
        <a:p>
          <a:endParaRPr lang="en-US"/>
        </a:p>
      </dgm:t>
    </dgm:pt>
    <dgm:pt modelId="{9BD6C841-0897-4D27-9739-A093A57C1D71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Similar </a:t>
          </a:r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to a switch or case statement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74C3ADB2-29F8-46E0-B2AF-69F53873E384}" type="parTrans" cxnId="{CD2AC922-B210-4FC8-8C85-0C3A26F77A0F}">
      <dgm:prSet/>
      <dgm:spPr/>
      <dgm:t>
        <a:bodyPr/>
        <a:lstStyle/>
        <a:p>
          <a:endParaRPr lang="en-US"/>
        </a:p>
      </dgm:t>
    </dgm:pt>
    <dgm:pt modelId="{550C790E-7FFC-4C90-BDDE-7CB35BE2A465}" type="sibTrans" cxnId="{CD2AC922-B210-4FC8-8C85-0C3A26F77A0F}">
      <dgm:prSet/>
      <dgm:spPr/>
      <dgm:t>
        <a:bodyPr/>
        <a:lstStyle/>
        <a:p>
          <a:endParaRPr lang="en-US"/>
        </a:p>
      </dgm:t>
    </dgm:pt>
    <dgm:pt modelId="{3CF753FF-71F8-4384-B686-44A2EB716C5E}" type="pres">
      <dgm:prSet presAssocID="{FF122E6B-9D9A-41BB-AF03-9EA270AB43D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90716B0-A426-4F48-9B49-DE04CB05FC70}" type="pres">
      <dgm:prSet presAssocID="{94DBF678-C07E-4983-8CD3-B95BF802C774}" presName="composite" presStyleCnt="0"/>
      <dgm:spPr/>
    </dgm:pt>
    <dgm:pt modelId="{B312316E-3469-4C74-B19E-F17A2202DB52}" type="pres">
      <dgm:prSet presAssocID="{94DBF678-C07E-4983-8CD3-B95BF802C774}" presName="parTx" presStyleLbl="alignNode1" presStyleIdx="0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2AEABC5-2C91-4CDA-8354-112622B11161}" type="pres">
      <dgm:prSet presAssocID="{94DBF678-C07E-4983-8CD3-B95BF802C774}" presName="desTx" presStyleLbl="alignAccFollow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0F1F5D7-651C-4374-BDB4-6D0D8516370F}" type="pres">
      <dgm:prSet presAssocID="{5D35576B-DF60-4C55-9BC9-0BEE567B8163}" presName="space" presStyleCnt="0"/>
      <dgm:spPr/>
    </dgm:pt>
    <dgm:pt modelId="{B6BA9C51-5A87-4713-A523-80F5396618C3}" type="pres">
      <dgm:prSet presAssocID="{C66CBE77-C99E-401C-8F3D-8F941A22D53D}" presName="composite" presStyleCnt="0"/>
      <dgm:spPr/>
    </dgm:pt>
    <dgm:pt modelId="{7FE794A1-6CE6-4B5B-B901-2DBBCE1C2E7C}" type="pres">
      <dgm:prSet presAssocID="{C66CBE77-C99E-401C-8F3D-8F941A22D53D}" presName="parTx" presStyleLbl="alignNode1" presStyleIdx="1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ED8810D-9E1A-4CBA-A44C-6E02E19276B7}" type="pres">
      <dgm:prSet presAssocID="{C66CBE77-C99E-401C-8F3D-8F941A22D53D}" presName="desTx" presStyleLbl="alignAccFollow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D9846E5-EF45-4B87-9481-16BDC6EBADEC}" type="pres">
      <dgm:prSet presAssocID="{8B5F026D-19AA-4EB2-AA84-E11A29BCA710}" presName="space" presStyleCnt="0"/>
      <dgm:spPr/>
    </dgm:pt>
    <dgm:pt modelId="{98ADBA93-C326-43C2-AA5B-A3B9CC9280CC}" type="pres">
      <dgm:prSet presAssocID="{7F7EA7E3-A4A9-485A-A9DC-3DA0368CBD5F}" presName="composite" presStyleCnt="0"/>
      <dgm:spPr/>
    </dgm:pt>
    <dgm:pt modelId="{199BF9B5-F6B1-49EC-84F9-B4A137063F2A}" type="pres">
      <dgm:prSet presAssocID="{7F7EA7E3-A4A9-485A-A9DC-3DA0368CBD5F}" presName="parTx" presStyleLbl="alignNode1" presStyleIdx="2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739472C-1D20-44F3-87E4-37BFEB08884A}" type="pres">
      <dgm:prSet presAssocID="{7F7EA7E3-A4A9-485A-A9DC-3DA0368CBD5F}" presName="desTx" presStyleLbl="alignAccFollow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04918A9E-BE16-45FD-9175-C04056EE1CBE}" type="presOf" srcId="{C66CBE77-C99E-401C-8F3D-8F941A22D53D}" destId="{7FE794A1-6CE6-4B5B-B901-2DBBCE1C2E7C}" srcOrd="0" destOrd="0" presId="urn:microsoft.com/office/officeart/2005/8/layout/hList1"/>
    <dgm:cxn modelId="{F984590E-1ECE-4CC5-9534-1701BD4FE5A3}" srcId="{7F7EA7E3-A4A9-485A-A9DC-3DA0368CBD5F}" destId="{7B38AB49-CAB3-4979-B938-9AFA6C20918D}" srcOrd="0" destOrd="0" parTransId="{633492E4-0335-406A-8064-1C6A300642C1}" sibTransId="{1CD3D5F3-735D-4CEE-9817-DBCF6F248021}"/>
    <dgm:cxn modelId="{DE066240-E8DB-49DA-92CD-093694FDA3C2}" type="presOf" srcId="{9BD6C841-0897-4D27-9739-A093A57C1D71}" destId="{3ED8810D-9E1A-4CBA-A44C-6E02E19276B7}" srcOrd="0" destOrd="1" presId="urn:microsoft.com/office/officeart/2005/8/layout/hList1"/>
    <dgm:cxn modelId="{CD2AC922-B210-4FC8-8C85-0C3A26F77A0F}" srcId="{C66CBE77-C99E-401C-8F3D-8F941A22D53D}" destId="{9BD6C841-0897-4D27-9739-A093A57C1D71}" srcOrd="1" destOrd="0" parTransId="{74C3ADB2-29F8-46E0-B2AF-69F53873E384}" sibTransId="{550C790E-7FFC-4C90-BDDE-7CB35BE2A465}"/>
    <dgm:cxn modelId="{6FD2DE1C-795E-4808-8D1B-BCED8C936DEB}" type="presOf" srcId="{7F7EA7E3-A4A9-485A-A9DC-3DA0368CBD5F}" destId="{199BF9B5-F6B1-49EC-84F9-B4A137063F2A}" srcOrd="0" destOrd="0" presId="urn:microsoft.com/office/officeart/2005/8/layout/hList1"/>
    <dgm:cxn modelId="{4753FB68-C0F5-4384-9D2F-6500834E58F9}" srcId="{FF122E6B-9D9A-41BB-AF03-9EA270AB43DE}" destId="{C66CBE77-C99E-401C-8F3D-8F941A22D53D}" srcOrd="1" destOrd="0" parTransId="{D7B12933-B6A6-4DDA-B990-8BBC33B92A11}" sibTransId="{8B5F026D-19AA-4EB2-AA84-E11A29BCA710}"/>
    <dgm:cxn modelId="{18EE21B3-AA50-4034-9DA5-E2EABED1082E}" srcId="{FF122E6B-9D9A-41BB-AF03-9EA270AB43DE}" destId="{7F7EA7E3-A4A9-485A-A9DC-3DA0368CBD5F}" srcOrd="2" destOrd="0" parTransId="{13063ECC-14DE-49FD-9A7F-2F791D3D6625}" sibTransId="{42CFD7E7-BD6D-4B37-BBE4-4AADDAD9CB05}"/>
    <dgm:cxn modelId="{AAFAF8B8-F37A-4C63-B9B4-D699F9220BDB}" srcId="{94DBF678-C07E-4983-8CD3-B95BF802C774}" destId="{4E372A30-B3CF-4E99-B581-5540671DEE85}" srcOrd="1" destOrd="0" parTransId="{3AEAD216-C6F8-451F-BA23-09B15F526B2E}" sibTransId="{358464BE-6BE3-4992-9E03-1DE9F60F6F5B}"/>
    <dgm:cxn modelId="{AA720343-4E32-4CD1-AF75-4ECF1478CFB1}" srcId="{94DBF678-C07E-4983-8CD3-B95BF802C774}" destId="{DA226567-0F75-4671-AA7C-F149D9C9CC97}" srcOrd="0" destOrd="0" parTransId="{3CA75052-6CD9-4EA6-8C88-080002E05915}" sibTransId="{F6E9D77D-2D6A-4A45-A0A1-4FA954B9D714}"/>
    <dgm:cxn modelId="{84CFADD0-1FC4-4A68-BC55-3ABA7B99C1B3}" type="presOf" srcId="{DA226567-0F75-4671-AA7C-F149D9C9CC97}" destId="{52AEABC5-2C91-4CDA-8354-112622B11161}" srcOrd="0" destOrd="0" presId="urn:microsoft.com/office/officeart/2005/8/layout/hList1"/>
    <dgm:cxn modelId="{5483FE4C-411F-4A6C-B011-936CAF4817B6}" srcId="{C66CBE77-C99E-401C-8F3D-8F941A22D53D}" destId="{9205216F-D678-4630-819B-92199BAF9E50}" srcOrd="0" destOrd="0" parTransId="{97E23815-20D3-4512-BF22-60A82D8D6F76}" sibTransId="{5B769B9E-8C64-4174-8C7B-D4C2A87041D3}"/>
    <dgm:cxn modelId="{BC6C4572-B0BB-4380-97CB-F18EDAB0B23E}" type="presOf" srcId="{FF122E6B-9D9A-41BB-AF03-9EA270AB43DE}" destId="{3CF753FF-71F8-4384-B686-44A2EB716C5E}" srcOrd="0" destOrd="0" presId="urn:microsoft.com/office/officeart/2005/8/layout/hList1"/>
    <dgm:cxn modelId="{61BD267B-2FFD-49A2-9FC3-03823B678450}" type="presOf" srcId="{9205216F-D678-4630-819B-92199BAF9E50}" destId="{3ED8810D-9E1A-4CBA-A44C-6E02E19276B7}" srcOrd="0" destOrd="0" presId="urn:microsoft.com/office/officeart/2005/8/layout/hList1"/>
    <dgm:cxn modelId="{6EF8D47F-245D-465F-BA37-A6F169183EDA}" type="presOf" srcId="{94DBF678-C07E-4983-8CD3-B95BF802C774}" destId="{B312316E-3469-4C74-B19E-F17A2202DB52}" srcOrd="0" destOrd="0" presId="urn:microsoft.com/office/officeart/2005/8/layout/hList1"/>
    <dgm:cxn modelId="{F68C4371-5D99-4BAF-A5BA-33135AC0B3F8}" type="presOf" srcId="{4E372A30-B3CF-4E99-B581-5540671DEE85}" destId="{52AEABC5-2C91-4CDA-8354-112622B11161}" srcOrd="0" destOrd="1" presId="urn:microsoft.com/office/officeart/2005/8/layout/hList1"/>
    <dgm:cxn modelId="{D366B37F-B0D3-441E-8021-42E2C482899B}" type="presOf" srcId="{7B38AB49-CAB3-4979-B938-9AFA6C20918D}" destId="{B739472C-1D20-44F3-87E4-37BFEB08884A}" srcOrd="0" destOrd="0" presId="urn:microsoft.com/office/officeart/2005/8/layout/hList1"/>
    <dgm:cxn modelId="{B48EF8F5-E63C-48D9-9D21-3B8B8F0CD8A0}" srcId="{FF122E6B-9D9A-41BB-AF03-9EA270AB43DE}" destId="{94DBF678-C07E-4983-8CD3-B95BF802C774}" srcOrd="0" destOrd="0" parTransId="{4B6D1910-8E53-4A5B-B184-2FCA0D3002C7}" sibTransId="{5D35576B-DF60-4C55-9BC9-0BEE567B8163}"/>
    <dgm:cxn modelId="{D7C11B78-F027-4D57-AB59-CB17F8359B6A}" type="presParOf" srcId="{3CF753FF-71F8-4384-B686-44A2EB716C5E}" destId="{190716B0-A426-4F48-9B49-DE04CB05FC70}" srcOrd="0" destOrd="0" presId="urn:microsoft.com/office/officeart/2005/8/layout/hList1"/>
    <dgm:cxn modelId="{BB5D314B-39EB-49E1-A84D-4644D8CB251A}" type="presParOf" srcId="{190716B0-A426-4F48-9B49-DE04CB05FC70}" destId="{B312316E-3469-4C74-B19E-F17A2202DB52}" srcOrd="0" destOrd="0" presId="urn:microsoft.com/office/officeart/2005/8/layout/hList1"/>
    <dgm:cxn modelId="{4BF55A11-D105-4772-A88B-BFBACBFE79E2}" type="presParOf" srcId="{190716B0-A426-4F48-9B49-DE04CB05FC70}" destId="{52AEABC5-2C91-4CDA-8354-112622B11161}" srcOrd="1" destOrd="0" presId="urn:microsoft.com/office/officeart/2005/8/layout/hList1"/>
    <dgm:cxn modelId="{AD3DE345-1343-4A3B-A2EA-A3DC156365FC}" type="presParOf" srcId="{3CF753FF-71F8-4384-B686-44A2EB716C5E}" destId="{E0F1F5D7-651C-4374-BDB4-6D0D8516370F}" srcOrd="1" destOrd="0" presId="urn:microsoft.com/office/officeart/2005/8/layout/hList1"/>
    <dgm:cxn modelId="{916A33EE-99A5-4ABE-BA5E-BF57829B7492}" type="presParOf" srcId="{3CF753FF-71F8-4384-B686-44A2EB716C5E}" destId="{B6BA9C51-5A87-4713-A523-80F5396618C3}" srcOrd="2" destOrd="0" presId="urn:microsoft.com/office/officeart/2005/8/layout/hList1"/>
    <dgm:cxn modelId="{3B2C83BE-6048-476E-AE46-BA95A13928BA}" type="presParOf" srcId="{B6BA9C51-5A87-4713-A523-80F5396618C3}" destId="{7FE794A1-6CE6-4B5B-B901-2DBBCE1C2E7C}" srcOrd="0" destOrd="0" presId="urn:microsoft.com/office/officeart/2005/8/layout/hList1"/>
    <dgm:cxn modelId="{F0F1346B-C2AD-4798-8C46-AACBAB77DC82}" type="presParOf" srcId="{B6BA9C51-5A87-4713-A523-80F5396618C3}" destId="{3ED8810D-9E1A-4CBA-A44C-6E02E19276B7}" srcOrd="1" destOrd="0" presId="urn:microsoft.com/office/officeart/2005/8/layout/hList1"/>
    <dgm:cxn modelId="{078D982E-9A08-4981-B118-5C716672A8BB}" type="presParOf" srcId="{3CF753FF-71F8-4384-B686-44A2EB716C5E}" destId="{7D9846E5-EF45-4B87-9481-16BDC6EBADEC}" srcOrd="3" destOrd="0" presId="urn:microsoft.com/office/officeart/2005/8/layout/hList1"/>
    <dgm:cxn modelId="{569C77E3-99CC-447E-AF7E-C3FE3541F00C}" type="presParOf" srcId="{3CF753FF-71F8-4384-B686-44A2EB716C5E}" destId="{98ADBA93-C326-43C2-AA5B-A3B9CC9280CC}" srcOrd="4" destOrd="0" presId="urn:microsoft.com/office/officeart/2005/8/layout/hList1"/>
    <dgm:cxn modelId="{5CB2AA0E-1A88-4586-9FFD-B64CD207D144}" type="presParOf" srcId="{98ADBA93-C326-43C2-AA5B-A3B9CC9280CC}" destId="{199BF9B5-F6B1-49EC-84F9-B4A137063F2A}" srcOrd="0" destOrd="0" presId="urn:microsoft.com/office/officeart/2005/8/layout/hList1"/>
    <dgm:cxn modelId="{132CF2F2-A1E2-4C81-8425-859E45F30108}" type="presParOf" srcId="{98ADBA93-C326-43C2-AA5B-A3B9CC9280CC}" destId="{B739472C-1D20-44F3-87E4-37BFEB08884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0B3B46-C25C-496A-9769-6704A5847087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34EDE06-9B1F-4393-A967-27EE747DBE1F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dirty="0" smtClean="0"/>
            <a:t>Defines the Model</a:t>
          </a:r>
          <a:endParaRPr lang="en-US" dirty="0"/>
        </a:p>
      </dgm:t>
    </dgm:pt>
    <dgm:pt modelId="{EFAC39E7-D1B9-4B5A-9AC2-84C3EA0B3D76}" type="parTrans" cxnId="{CFE76921-E0CB-4A0B-BF6F-8C0C1EFC405E}">
      <dgm:prSet/>
      <dgm:spPr/>
      <dgm:t>
        <a:bodyPr/>
        <a:lstStyle/>
        <a:p>
          <a:endParaRPr lang="en-US"/>
        </a:p>
      </dgm:t>
    </dgm:pt>
    <dgm:pt modelId="{8DEF28E2-A9D3-42A6-9577-C9E6DE88265E}" type="sibTrans" cxnId="{CFE76921-E0CB-4A0B-BF6F-8C0C1EFC405E}">
      <dgm:prSet/>
      <dgm:spPr/>
      <dgm:t>
        <a:bodyPr/>
        <a:lstStyle/>
        <a:p>
          <a:endParaRPr lang="en-US"/>
        </a:p>
      </dgm:t>
    </dgm:pt>
    <dgm:pt modelId="{DE057814-DDB3-47FA-BEB6-7F06602EDD01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Movies</a:t>
          </a:r>
          <a:endParaRPr lang="en-US" dirty="0"/>
        </a:p>
      </dgm:t>
    </dgm:pt>
    <dgm:pt modelId="{10A30797-69D8-426C-A917-69EE83976B25}" type="parTrans" cxnId="{69925026-1CAA-4F50-B734-ABFD8790D011}">
      <dgm:prSet/>
      <dgm:spPr/>
      <dgm:t>
        <a:bodyPr/>
        <a:lstStyle/>
        <a:p>
          <a:endParaRPr lang="en-US"/>
        </a:p>
      </dgm:t>
    </dgm:pt>
    <dgm:pt modelId="{F1C542AC-BB01-477A-AB76-AB325C73F63C}" type="sibTrans" cxnId="{69925026-1CAA-4F50-B734-ABFD8790D011}">
      <dgm:prSet/>
      <dgm:spPr/>
      <dgm:t>
        <a:bodyPr/>
        <a:lstStyle/>
        <a:p>
          <a:endParaRPr lang="en-US"/>
        </a:p>
      </dgm:t>
    </dgm:pt>
    <dgm:pt modelId="{AEBC71CC-4D56-4091-8A99-CE0A99A74F5A}">
      <dgm:prSet/>
      <dgm:spPr>
        <a:solidFill>
          <a:srgbClr val="4682C7"/>
        </a:solidFill>
      </dgm:spPr>
      <dgm:t>
        <a:bodyPr/>
        <a:lstStyle/>
        <a:p>
          <a:pPr rtl="0"/>
          <a:r>
            <a:rPr lang="en-US" dirty="0" smtClean="0"/>
            <a:t>Implements Methods</a:t>
          </a:r>
          <a:endParaRPr lang="en-US" dirty="0"/>
        </a:p>
      </dgm:t>
    </dgm:pt>
    <dgm:pt modelId="{83B6CD77-7DC3-4B48-A993-ED0E64C757C6}" type="parTrans" cxnId="{D387D019-C236-4734-9A37-31A1144233BA}">
      <dgm:prSet/>
      <dgm:spPr/>
      <dgm:t>
        <a:bodyPr/>
        <a:lstStyle/>
        <a:p>
          <a:endParaRPr lang="en-US"/>
        </a:p>
      </dgm:t>
    </dgm:pt>
    <dgm:pt modelId="{ED06AA31-CC88-4851-97BA-5D1CA4098727}" type="sibTrans" cxnId="{D387D019-C236-4734-9A37-31A1144233BA}">
      <dgm:prSet/>
      <dgm:spPr/>
      <dgm:t>
        <a:bodyPr/>
        <a:lstStyle/>
        <a:p>
          <a:endParaRPr lang="en-US"/>
        </a:p>
      </dgm:t>
    </dgm:pt>
    <dgm:pt modelId="{6327671D-728E-4A6B-98D0-39375C7FE3FF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Hide/Show Images</a:t>
          </a:r>
          <a:endParaRPr lang="en-US" dirty="0"/>
        </a:p>
      </dgm:t>
    </dgm:pt>
    <dgm:pt modelId="{6E5BC1CF-C4CE-443E-8078-9550C59D617B}" type="parTrans" cxnId="{667475E1-8173-4CA4-8AD5-3CBF79CEE07E}">
      <dgm:prSet/>
      <dgm:spPr/>
      <dgm:t>
        <a:bodyPr/>
        <a:lstStyle/>
        <a:p>
          <a:endParaRPr lang="en-US"/>
        </a:p>
      </dgm:t>
    </dgm:pt>
    <dgm:pt modelId="{AC4A7343-593A-4D1F-A21E-45499C380283}" type="sibTrans" cxnId="{667475E1-8173-4CA4-8AD5-3CBF79CEE07E}">
      <dgm:prSet/>
      <dgm:spPr/>
      <dgm:t>
        <a:bodyPr/>
        <a:lstStyle/>
        <a:p>
          <a:endParaRPr lang="en-US"/>
        </a:p>
      </dgm:t>
    </dgm:pt>
    <dgm:pt modelId="{5FCE0003-CC28-46B6-A624-1FB6FB52C115}" type="pres">
      <dgm:prSet presAssocID="{070B3B46-C25C-496A-9769-6704A584708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F006EE2-BD04-4D96-AF7E-0194CEA7E18E}" type="pres">
      <dgm:prSet presAssocID="{D34EDE06-9B1F-4393-A967-27EE747DBE1F}" presName="parentLin" presStyleCnt="0"/>
      <dgm:spPr/>
    </dgm:pt>
    <dgm:pt modelId="{409BD45A-4CAA-4277-BDA7-77E5F5E7A91C}" type="pres">
      <dgm:prSet presAssocID="{D34EDE06-9B1F-4393-A967-27EE747DBE1F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0081B715-FF13-4111-9C56-32135BB8114E}" type="pres">
      <dgm:prSet presAssocID="{D34EDE06-9B1F-4393-A967-27EE747DBE1F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246BA5-5AA1-4BA0-8E1E-281DC58E9E31}" type="pres">
      <dgm:prSet presAssocID="{D34EDE06-9B1F-4393-A967-27EE747DBE1F}" presName="negativeSpace" presStyleCnt="0"/>
      <dgm:spPr/>
    </dgm:pt>
    <dgm:pt modelId="{CD6BDA17-09FF-4288-A789-711424908329}" type="pres">
      <dgm:prSet presAssocID="{D34EDE06-9B1F-4393-A967-27EE747DBE1F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065061-60A9-4327-ABFB-461B2F9DE64C}" type="pres">
      <dgm:prSet presAssocID="{8DEF28E2-A9D3-42A6-9577-C9E6DE88265E}" presName="spaceBetweenRectangles" presStyleCnt="0"/>
      <dgm:spPr/>
    </dgm:pt>
    <dgm:pt modelId="{2CCBC045-D1C0-4292-928C-9680D9388637}" type="pres">
      <dgm:prSet presAssocID="{AEBC71CC-4D56-4091-8A99-CE0A99A74F5A}" presName="parentLin" presStyleCnt="0"/>
      <dgm:spPr/>
    </dgm:pt>
    <dgm:pt modelId="{FED6E296-BBC7-4BAE-8797-79C2C7CADE71}" type="pres">
      <dgm:prSet presAssocID="{AEBC71CC-4D56-4091-8A99-CE0A99A74F5A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BC93F66D-EDC3-49B9-BDEE-FCCAA903E96E}" type="pres">
      <dgm:prSet presAssocID="{AEBC71CC-4D56-4091-8A99-CE0A99A74F5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50B085-3F9A-42A5-9392-9D217D0E06F2}" type="pres">
      <dgm:prSet presAssocID="{AEBC71CC-4D56-4091-8A99-CE0A99A74F5A}" presName="negativeSpace" presStyleCnt="0"/>
      <dgm:spPr/>
    </dgm:pt>
    <dgm:pt modelId="{C223E7A1-26AC-456D-BBC7-DF20DBC71E6C}" type="pres">
      <dgm:prSet presAssocID="{AEBC71CC-4D56-4091-8A99-CE0A99A74F5A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925026-1CAA-4F50-B734-ABFD8790D011}" srcId="{D34EDE06-9B1F-4393-A967-27EE747DBE1F}" destId="{DE057814-DDB3-47FA-BEB6-7F06602EDD01}" srcOrd="0" destOrd="0" parTransId="{10A30797-69D8-426C-A917-69EE83976B25}" sibTransId="{F1C542AC-BB01-477A-AB76-AB325C73F63C}"/>
    <dgm:cxn modelId="{2AEC5765-B3AA-4B5D-90B3-29E403F392B2}" type="presOf" srcId="{070B3B46-C25C-496A-9769-6704A5847087}" destId="{5FCE0003-CC28-46B6-A624-1FB6FB52C115}" srcOrd="0" destOrd="0" presId="urn:microsoft.com/office/officeart/2005/8/layout/list1"/>
    <dgm:cxn modelId="{80DDB4F4-6BDB-45E7-BE2B-6FBA1503E876}" type="presOf" srcId="{DE057814-DDB3-47FA-BEB6-7F06602EDD01}" destId="{CD6BDA17-09FF-4288-A789-711424908329}" srcOrd="0" destOrd="0" presId="urn:microsoft.com/office/officeart/2005/8/layout/list1"/>
    <dgm:cxn modelId="{D387D019-C236-4734-9A37-31A1144233BA}" srcId="{070B3B46-C25C-496A-9769-6704A5847087}" destId="{AEBC71CC-4D56-4091-8A99-CE0A99A74F5A}" srcOrd="1" destOrd="0" parTransId="{83B6CD77-7DC3-4B48-A993-ED0E64C757C6}" sibTransId="{ED06AA31-CC88-4851-97BA-5D1CA4098727}"/>
    <dgm:cxn modelId="{45526D85-524F-44E6-B133-31CCF17CE60F}" type="presOf" srcId="{AEBC71CC-4D56-4091-8A99-CE0A99A74F5A}" destId="{FED6E296-BBC7-4BAE-8797-79C2C7CADE71}" srcOrd="0" destOrd="0" presId="urn:microsoft.com/office/officeart/2005/8/layout/list1"/>
    <dgm:cxn modelId="{9C229299-CF27-44A2-B2C0-0D9D732A409C}" type="presOf" srcId="{D34EDE06-9B1F-4393-A967-27EE747DBE1F}" destId="{0081B715-FF13-4111-9C56-32135BB8114E}" srcOrd="1" destOrd="0" presId="urn:microsoft.com/office/officeart/2005/8/layout/list1"/>
    <dgm:cxn modelId="{CFE76921-E0CB-4A0B-BF6F-8C0C1EFC405E}" srcId="{070B3B46-C25C-496A-9769-6704A5847087}" destId="{D34EDE06-9B1F-4393-A967-27EE747DBE1F}" srcOrd="0" destOrd="0" parTransId="{EFAC39E7-D1B9-4B5A-9AC2-84C3EA0B3D76}" sibTransId="{8DEF28E2-A9D3-42A6-9577-C9E6DE88265E}"/>
    <dgm:cxn modelId="{667475E1-8173-4CA4-8AD5-3CBF79CEE07E}" srcId="{AEBC71CC-4D56-4091-8A99-CE0A99A74F5A}" destId="{6327671D-728E-4A6B-98D0-39375C7FE3FF}" srcOrd="0" destOrd="0" parTransId="{6E5BC1CF-C4CE-443E-8078-9550C59D617B}" sibTransId="{AC4A7343-593A-4D1F-A21E-45499C380283}"/>
    <dgm:cxn modelId="{07011BDC-1543-4539-B3A9-E31761D34FC3}" type="presOf" srcId="{D34EDE06-9B1F-4393-A967-27EE747DBE1F}" destId="{409BD45A-4CAA-4277-BDA7-77E5F5E7A91C}" srcOrd="0" destOrd="0" presId="urn:microsoft.com/office/officeart/2005/8/layout/list1"/>
    <dgm:cxn modelId="{2C818E36-BD2B-4A68-9849-BA6CC769CF53}" type="presOf" srcId="{6327671D-728E-4A6B-98D0-39375C7FE3FF}" destId="{C223E7A1-26AC-456D-BBC7-DF20DBC71E6C}" srcOrd="0" destOrd="0" presId="urn:microsoft.com/office/officeart/2005/8/layout/list1"/>
    <dgm:cxn modelId="{28800DC2-6824-4475-8A8E-2B74E9106B3E}" type="presOf" srcId="{AEBC71CC-4D56-4091-8A99-CE0A99A74F5A}" destId="{BC93F66D-EDC3-49B9-BDEE-FCCAA903E96E}" srcOrd="1" destOrd="0" presId="urn:microsoft.com/office/officeart/2005/8/layout/list1"/>
    <dgm:cxn modelId="{343F1B86-E2CD-43EB-BE90-76A580E15900}" type="presParOf" srcId="{5FCE0003-CC28-46B6-A624-1FB6FB52C115}" destId="{9F006EE2-BD04-4D96-AF7E-0194CEA7E18E}" srcOrd="0" destOrd="0" presId="urn:microsoft.com/office/officeart/2005/8/layout/list1"/>
    <dgm:cxn modelId="{0CE16D9E-7311-43A8-AD96-48E2DF09BE44}" type="presParOf" srcId="{9F006EE2-BD04-4D96-AF7E-0194CEA7E18E}" destId="{409BD45A-4CAA-4277-BDA7-77E5F5E7A91C}" srcOrd="0" destOrd="0" presId="urn:microsoft.com/office/officeart/2005/8/layout/list1"/>
    <dgm:cxn modelId="{29644C05-D9FA-446A-911E-CAC55B892374}" type="presParOf" srcId="{9F006EE2-BD04-4D96-AF7E-0194CEA7E18E}" destId="{0081B715-FF13-4111-9C56-32135BB8114E}" srcOrd="1" destOrd="0" presId="urn:microsoft.com/office/officeart/2005/8/layout/list1"/>
    <dgm:cxn modelId="{257E0FEB-35B0-4E66-99EB-7FD60DBDD1AD}" type="presParOf" srcId="{5FCE0003-CC28-46B6-A624-1FB6FB52C115}" destId="{8B246BA5-5AA1-4BA0-8E1E-281DC58E9E31}" srcOrd="1" destOrd="0" presId="urn:microsoft.com/office/officeart/2005/8/layout/list1"/>
    <dgm:cxn modelId="{98F80313-6171-4722-9926-784AFFF25020}" type="presParOf" srcId="{5FCE0003-CC28-46B6-A624-1FB6FB52C115}" destId="{CD6BDA17-09FF-4288-A789-711424908329}" srcOrd="2" destOrd="0" presId="urn:microsoft.com/office/officeart/2005/8/layout/list1"/>
    <dgm:cxn modelId="{899A0230-B886-4CFB-B830-2888B21E57FA}" type="presParOf" srcId="{5FCE0003-CC28-46B6-A624-1FB6FB52C115}" destId="{AD065061-60A9-4327-ABFB-461B2F9DE64C}" srcOrd="3" destOrd="0" presId="urn:microsoft.com/office/officeart/2005/8/layout/list1"/>
    <dgm:cxn modelId="{71A9437B-F2E0-4E8A-80F5-D9802E2A2A8B}" type="presParOf" srcId="{5FCE0003-CC28-46B6-A624-1FB6FB52C115}" destId="{2CCBC045-D1C0-4292-928C-9680D9388637}" srcOrd="4" destOrd="0" presId="urn:microsoft.com/office/officeart/2005/8/layout/list1"/>
    <dgm:cxn modelId="{0971365F-18AA-42EE-A660-6F14C6F59C0D}" type="presParOf" srcId="{2CCBC045-D1C0-4292-928C-9680D9388637}" destId="{FED6E296-BBC7-4BAE-8797-79C2C7CADE71}" srcOrd="0" destOrd="0" presId="urn:microsoft.com/office/officeart/2005/8/layout/list1"/>
    <dgm:cxn modelId="{874DEE79-4949-454C-A93A-1C41FF2D52B4}" type="presParOf" srcId="{2CCBC045-D1C0-4292-928C-9680D9388637}" destId="{BC93F66D-EDC3-49B9-BDEE-FCCAA903E96E}" srcOrd="1" destOrd="0" presId="urn:microsoft.com/office/officeart/2005/8/layout/list1"/>
    <dgm:cxn modelId="{FD7921AF-DFB6-49AE-851F-1CB27766BA05}" type="presParOf" srcId="{5FCE0003-CC28-46B6-A624-1FB6FB52C115}" destId="{EF50B085-3F9A-42A5-9392-9D217D0E06F2}" srcOrd="5" destOrd="0" presId="urn:microsoft.com/office/officeart/2005/8/layout/list1"/>
    <dgm:cxn modelId="{63AF3058-E25E-4BD8-90A3-F192078D8B53}" type="presParOf" srcId="{5FCE0003-CC28-46B6-A624-1FB6FB52C115}" destId="{C223E7A1-26AC-456D-BBC7-DF20DBC71E6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0E99B5-B372-4727-A8CC-F4104B962409}" type="doc">
      <dgm:prSet loTypeId="urn:microsoft.com/office/officeart/2005/8/layout/default#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67E2C6B-A349-4D59-AFF9-415466F39303}">
      <dgm:prSet/>
      <dgm:spPr>
        <a:xfrm>
          <a:off x="0" y="148191"/>
          <a:ext cx="2571749" cy="1543050"/>
        </a:xfrm>
        <a:solidFill>
          <a:schemeClr val="accent3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Technique for navigating between views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70593C64-CA4D-4530-AF65-315E10E572FE}" type="parTrans" cxnId="{B85B45F8-8876-4950-86B5-B2C0E2F4BF5B}">
      <dgm:prSet/>
      <dgm:spPr/>
      <dgm:t>
        <a:bodyPr/>
        <a:lstStyle/>
        <a:p>
          <a:endParaRPr lang="en-US"/>
        </a:p>
      </dgm:t>
    </dgm:pt>
    <dgm:pt modelId="{1384C4AA-2B0C-4626-BB65-912924C5BE4A}" type="sibTrans" cxnId="{B85B45F8-8876-4950-86B5-B2C0E2F4BF5B}">
      <dgm:prSet/>
      <dgm:spPr/>
      <dgm:t>
        <a:bodyPr/>
        <a:lstStyle/>
        <a:p>
          <a:endParaRPr lang="en-US"/>
        </a:p>
      </dgm:t>
    </dgm:pt>
    <dgm:pt modelId="{7BA6BB44-7598-4C13-BC1D-0711E369C0F2}">
      <dgm:prSet/>
      <dgm:spPr>
        <a:xfrm>
          <a:off x="2828925" y="148191"/>
          <a:ext cx="2571749" cy="1543050"/>
        </a:xfrm>
        <a:solidFill>
          <a:schemeClr val="accent6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Each route represents a specific view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DE088AB2-3A7C-4621-877F-0200FE0B2BBD}" type="parTrans" cxnId="{FB14969E-385D-48A5-8CA5-32533F63F7F4}">
      <dgm:prSet/>
      <dgm:spPr/>
      <dgm:t>
        <a:bodyPr/>
        <a:lstStyle/>
        <a:p>
          <a:endParaRPr lang="en-US"/>
        </a:p>
      </dgm:t>
    </dgm:pt>
    <dgm:pt modelId="{D3DA916B-0874-4BD5-9991-CD07D6F5621D}" type="sibTrans" cxnId="{FB14969E-385D-48A5-8CA5-32533F63F7F4}">
      <dgm:prSet/>
      <dgm:spPr/>
      <dgm:t>
        <a:bodyPr/>
        <a:lstStyle/>
        <a:p>
          <a:endParaRPr lang="en-US"/>
        </a:p>
      </dgm:t>
    </dgm:pt>
    <dgm:pt modelId="{D6D8B551-C169-4F34-9823-A7799598A4CD}">
      <dgm:prSet/>
      <dgm:spPr>
        <a:xfrm>
          <a:off x="5657849" y="148191"/>
          <a:ext cx="2571749" cy="1543050"/>
        </a:xfrm>
        <a:solidFill>
          <a:srgbClr val="8064A2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Activating a route navigates to that view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4C8A83D3-A92B-4F36-B524-C5C97B861BB3}" type="parTrans" cxnId="{CD0845E1-E701-4873-8C76-C76F64260F7A}">
      <dgm:prSet/>
      <dgm:spPr/>
      <dgm:t>
        <a:bodyPr/>
        <a:lstStyle/>
        <a:p>
          <a:endParaRPr lang="en-US"/>
        </a:p>
      </dgm:t>
    </dgm:pt>
    <dgm:pt modelId="{BB4EB40A-64B4-46DA-9A65-194D43F5639A}" type="sibTrans" cxnId="{CD0845E1-E701-4873-8C76-C76F64260F7A}">
      <dgm:prSet/>
      <dgm:spPr/>
      <dgm:t>
        <a:bodyPr/>
        <a:lstStyle/>
        <a:p>
          <a:endParaRPr lang="en-US"/>
        </a:p>
      </dgm:t>
    </dgm:pt>
    <dgm:pt modelId="{6147BDB5-0B6A-4C78-95F3-39DA82703885}">
      <dgm:prSet/>
      <dgm:spPr>
        <a:xfrm>
          <a:off x="0" y="148191"/>
          <a:ext cx="2571749" cy="1543050"/>
        </a:xfrm>
        <a:solidFill>
          <a:schemeClr val="accent4"/>
        </a:solidFill>
      </dgm:spPr>
      <dgm:t>
        <a:bodyPr/>
        <a:lstStyle/>
        <a:p>
          <a:pPr rtl="0"/>
          <a:r>
            <a:rPr lang="en-US" smtClean="0">
              <a:latin typeface="Myriad Pro"/>
              <a:ea typeface="+mn-ea"/>
              <a:cs typeface="+mn-cs"/>
            </a:rPr>
            <a:t>Routes defined by rules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9DD53EDB-76FB-4CB7-AD46-E684EB5EF6EF}" type="parTrans" cxnId="{95FED129-93DD-4FE6-88E8-E6C87F82FBA1}">
      <dgm:prSet/>
      <dgm:spPr/>
      <dgm:t>
        <a:bodyPr/>
        <a:lstStyle/>
        <a:p>
          <a:endParaRPr lang="en-US"/>
        </a:p>
      </dgm:t>
    </dgm:pt>
    <dgm:pt modelId="{38680DD9-422C-48C9-AC53-89ECB6C81939}" type="sibTrans" cxnId="{95FED129-93DD-4FE6-88E8-E6C87F82FBA1}">
      <dgm:prSet/>
      <dgm:spPr/>
      <dgm:t>
        <a:bodyPr/>
        <a:lstStyle/>
        <a:p>
          <a:endParaRPr lang="en-US"/>
        </a:p>
      </dgm:t>
    </dgm:pt>
    <dgm:pt modelId="{CE0F3823-90A0-472F-9735-C3D937753F4F}" type="pres">
      <dgm:prSet presAssocID="{080E99B5-B372-4727-A8CC-F4104B962409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BBEA639-AAEF-45C5-B533-779288953885}" type="pres">
      <dgm:prSet presAssocID="{067E2C6B-A349-4D59-AFF9-415466F39303}" presName="node" presStyleLbl="node1" presStyleIdx="0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A3300B56-BAE5-400E-998E-9AA54A995CFD}" type="pres">
      <dgm:prSet presAssocID="{1384C4AA-2B0C-4626-BB65-912924C5BE4A}" presName="sibTrans" presStyleCnt="0"/>
      <dgm:spPr/>
      <dgm:t>
        <a:bodyPr/>
        <a:lstStyle/>
        <a:p>
          <a:endParaRPr lang="en-US"/>
        </a:p>
      </dgm:t>
    </dgm:pt>
    <dgm:pt modelId="{AF8035B4-EE68-44F5-98F3-73E260305BD3}" type="pres">
      <dgm:prSet presAssocID="{6147BDB5-0B6A-4C78-95F3-39DA82703885}" presName="node" presStyleLbl="node1" presStyleIdx="1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2C1697E7-1E1B-4723-839C-C137735190A9}" type="pres">
      <dgm:prSet presAssocID="{38680DD9-422C-48C9-AC53-89ECB6C81939}" presName="sibTrans" presStyleCnt="0"/>
      <dgm:spPr/>
      <dgm:t>
        <a:bodyPr/>
        <a:lstStyle/>
        <a:p>
          <a:endParaRPr lang="en-US"/>
        </a:p>
      </dgm:t>
    </dgm:pt>
    <dgm:pt modelId="{CC878573-0F5D-49BA-95E2-A9235E27D1A6}" type="pres">
      <dgm:prSet presAssocID="{7BA6BB44-7598-4C13-BC1D-0711E369C0F2}" presName="node" presStyleLbl="node1" presStyleIdx="2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0AD4408-49C2-4757-B037-B810131F1FDC}" type="pres">
      <dgm:prSet presAssocID="{D3DA916B-0874-4BD5-9991-CD07D6F5621D}" presName="sibTrans" presStyleCnt="0"/>
      <dgm:spPr/>
      <dgm:t>
        <a:bodyPr/>
        <a:lstStyle/>
        <a:p>
          <a:endParaRPr lang="en-US"/>
        </a:p>
      </dgm:t>
    </dgm:pt>
    <dgm:pt modelId="{3B119809-5930-48C6-90F2-ACCBF82A05BC}" type="pres">
      <dgm:prSet presAssocID="{D6D8B551-C169-4F34-9823-A7799598A4CD}" presName="node" presStyleLbl="node1" presStyleIdx="3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3D8C1431-7456-4588-9985-B4812A363B95}" type="presOf" srcId="{6147BDB5-0B6A-4C78-95F3-39DA82703885}" destId="{AF8035B4-EE68-44F5-98F3-73E260305BD3}" srcOrd="0" destOrd="0" presId="urn:microsoft.com/office/officeart/2005/8/layout/default#6"/>
    <dgm:cxn modelId="{B85B45F8-8876-4950-86B5-B2C0E2F4BF5B}" srcId="{080E99B5-B372-4727-A8CC-F4104B962409}" destId="{067E2C6B-A349-4D59-AFF9-415466F39303}" srcOrd="0" destOrd="0" parTransId="{70593C64-CA4D-4530-AF65-315E10E572FE}" sibTransId="{1384C4AA-2B0C-4626-BB65-912924C5BE4A}"/>
    <dgm:cxn modelId="{13306248-69B5-4729-939C-B1E9D9650BD1}" type="presOf" srcId="{D6D8B551-C169-4F34-9823-A7799598A4CD}" destId="{3B119809-5930-48C6-90F2-ACCBF82A05BC}" srcOrd="0" destOrd="0" presId="urn:microsoft.com/office/officeart/2005/8/layout/default#6"/>
    <dgm:cxn modelId="{95FED129-93DD-4FE6-88E8-E6C87F82FBA1}" srcId="{080E99B5-B372-4727-A8CC-F4104B962409}" destId="{6147BDB5-0B6A-4C78-95F3-39DA82703885}" srcOrd="1" destOrd="0" parTransId="{9DD53EDB-76FB-4CB7-AD46-E684EB5EF6EF}" sibTransId="{38680DD9-422C-48C9-AC53-89ECB6C81939}"/>
    <dgm:cxn modelId="{CD0845E1-E701-4873-8C76-C76F64260F7A}" srcId="{080E99B5-B372-4727-A8CC-F4104B962409}" destId="{D6D8B551-C169-4F34-9823-A7799598A4CD}" srcOrd="3" destOrd="0" parTransId="{4C8A83D3-A92B-4F36-B524-C5C97B861BB3}" sibTransId="{BB4EB40A-64B4-46DA-9A65-194D43F5639A}"/>
    <dgm:cxn modelId="{3FA0B8BE-69E2-45B7-AA5A-1CBE6C6A5CEB}" type="presOf" srcId="{080E99B5-B372-4727-A8CC-F4104B962409}" destId="{CE0F3823-90A0-472F-9735-C3D937753F4F}" srcOrd="0" destOrd="0" presId="urn:microsoft.com/office/officeart/2005/8/layout/default#6"/>
    <dgm:cxn modelId="{7A14B9AB-1217-4AF2-BD42-CB12D0F14275}" type="presOf" srcId="{7BA6BB44-7598-4C13-BC1D-0711E369C0F2}" destId="{CC878573-0F5D-49BA-95E2-A9235E27D1A6}" srcOrd="0" destOrd="0" presId="urn:microsoft.com/office/officeart/2005/8/layout/default#6"/>
    <dgm:cxn modelId="{E9E0DBE3-3738-4A49-BBBE-4DBBE8227DA4}" type="presOf" srcId="{067E2C6B-A349-4D59-AFF9-415466F39303}" destId="{CBBEA639-AAEF-45C5-B533-779288953885}" srcOrd="0" destOrd="0" presId="urn:microsoft.com/office/officeart/2005/8/layout/default#6"/>
    <dgm:cxn modelId="{FB14969E-385D-48A5-8CA5-32533F63F7F4}" srcId="{080E99B5-B372-4727-A8CC-F4104B962409}" destId="{7BA6BB44-7598-4C13-BC1D-0711E369C0F2}" srcOrd="2" destOrd="0" parTransId="{DE088AB2-3A7C-4621-877F-0200FE0B2BBD}" sibTransId="{D3DA916B-0874-4BD5-9991-CD07D6F5621D}"/>
    <dgm:cxn modelId="{25733003-5D07-49D1-B4AB-4F0DCCCF8F73}" type="presParOf" srcId="{CE0F3823-90A0-472F-9735-C3D937753F4F}" destId="{CBBEA639-AAEF-45C5-B533-779288953885}" srcOrd="0" destOrd="0" presId="urn:microsoft.com/office/officeart/2005/8/layout/default#6"/>
    <dgm:cxn modelId="{6AE199AD-2896-43B8-A794-FCF1DE2F1E23}" type="presParOf" srcId="{CE0F3823-90A0-472F-9735-C3D937753F4F}" destId="{A3300B56-BAE5-400E-998E-9AA54A995CFD}" srcOrd="1" destOrd="0" presId="urn:microsoft.com/office/officeart/2005/8/layout/default#6"/>
    <dgm:cxn modelId="{274A3123-3FB1-47DF-81D0-21B8ADD1F454}" type="presParOf" srcId="{CE0F3823-90A0-472F-9735-C3D937753F4F}" destId="{AF8035B4-EE68-44F5-98F3-73E260305BD3}" srcOrd="2" destOrd="0" presId="urn:microsoft.com/office/officeart/2005/8/layout/default#6"/>
    <dgm:cxn modelId="{2148F56D-0488-4D3B-A4A0-9E5EE3A76733}" type="presParOf" srcId="{CE0F3823-90A0-472F-9735-C3D937753F4F}" destId="{2C1697E7-1E1B-4723-839C-C137735190A9}" srcOrd="3" destOrd="0" presId="urn:microsoft.com/office/officeart/2005/8/layout/default#6"/>
    <dgm:cxn modelId="{C624555C-97C0-4F11-B26A-E7F12D2DFF7F}" type="presParOf" srcId="{CE0F3823-90A0-472F-9735-C3D937753F4F}" destId="{CC878573-0F5D-49BA-95E2-A9235E27D1A6}" srcOrd="4" destOrd="0" presId="urn:microsoft.com/office/officeart/2005/8/layout/default#6"/>
    <dgm:cxn modelId="{FA1DB735-B8BA-4ED4-9E04-9ED68743330A}" type="presParOf" srcId="{CE0F3823-90A0-472F-9735-C3D937753F4F}" destId="{30AD4408-49C2-4757-B037-B810131F1FDC}" srcOrd="5" destOrd="0" presId="urn:microsoft.com/office/officeart/2005/8/layout/default#6"/>
    <dgm:cxn modelId="{D354E660-124B-4FC2-A89B-7A3AB63DB0FC}" type="presParOf" srcId="{CE0F3823-90A0-472F-9735-C3D937753F4F}" destId="{3B119809-5930-48C6-90F2-ACCBF82A05BC}" srcOrd="6" destOrd="0" presId="urn:microsoft.com/office/officeart/2005/8/layout/default#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F66F92-F169-4354-B0A5-CA36A9C9E955}" type="doc">
      <dgm:prSet loTypeId="urn:microsoft.com/office/officeart/2005/8/layout/default#7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79D112D-CA3F-4347-95EA-7C0FBF0D64F3}">
      <dgm:prSet/>
      <dgm:spPr>
        <a:xfrm>
          <a:off x="1004" y="1072529"/>
          <a:ext cx="3917900" cy="235074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ngRoute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362F70B4-048D-4D84-A30D-2FC710048C86}" type="parTrans" cxnId="{8D0081D1-00BE-432F-A3B8-11F799676855}">
      <dgm:prSet/>
      <dgm:spPr/>
      <dgm:t>
        <a:bodyPr/>
        <a:lstStyle/>
        <a:p>
          <a:endParaRPr lang="en-US"/>
        </a:p>
      </dgm:t>
    </dgm:pt>
    <dgm:pt modelId="{E68C5606-CA80-43A9-A397-7E22685B5582}" type="sibTrans" cxnId="{8D0081D1-00BE-432F-A3B8-11F799676855}">
      <dgm:prSet/>
      <dgm:spPr/>
      <dgm:t>
        <a:bodyPr/>
        <a:lstStyle/>
        <a:p>
          <a:endParaRPr lang="en-US"/>
        </a:p>
      </dgm:t>
    </dgm:pt>
    <dgm:pt modelId="{97AD5E7A-25CB-4D18-B094-370FCC1AFA34}">
      <dgm:prSet/>
      <dgm:spPr>
        <a:xfrm>
          <a:off x="4310695" y="1072529"/>
          <a:ext cx="3917900" cy="2350740"/>
        </a:xfr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UI 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CC8F2AD-6277-4575-B90C-DAC8B700B057}" type="parTrans" cxnId="{4E1DA73C-8F44-4BC2-B759-A69B70044BB4}">
      <dgm:prSet/>
      <dgm:spPr/>
      <dgm:t>
        <a:bodyPr/>
        <a:lstStyle/>
        <a:p>
          <a:endParaRPr lang="en-US"/>
        </a:p>
      </dgm:t>
    </dgm:pt>
    <dgm:pt modelId="{35DB4BA3-7C08-47E0-A5F1-A5DD104B56D2}" type="sibTrans" cxnId="{4E1DA73C-8F44-4BC2-B759-A69B70044BB4}">
      <dgm:prSet/>
      <dgm:spPr/>
      <dgm:t>
        <a:bodyPr/>
        <a:lstStyle/>
        <a:p>
          <a:endParaRPr lang="en-US"/>
        </a:p>
      </dgm:t>
    </dgm:pt>
    <dgm:pt modelId="{4B9FAC81-0FC9-4C30-9C25-3C05DCC91958}">
      <dgm:prSet/>
      <dgm:spPr>
        <a:xfrm>
          <a:off x="4310695" y="1072529"/>
          <a:ext cx="3917900" cy="2350740"/>
        </a:xfr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ngNewRouter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64995EE-6E7A-4AD4-BF97-E5EDC8D8E6CA}" type="parTrans" cxnId="{08A45CEF-DB41-40E8-9DC8-55A2C0388585}">
      <dgm:prSet/>
      <dgm:spPr/>
      <dgm:t>
        <a:bodyPr/>
        <a:lstStyle/>
        <a:p>
          <a:endParaRPr lang="en-US"/>
        </a:p>
      </dgm:t>
    </dgm:pt>
    <dgm:pt modelId="{AFA56B0E-2465-44B1-A11E-BD4914A9902E}" type="sibTrans" cxnId="{08A45CEF-DB41-40E8-9DC8-55A2C0388585}">
      <dgm:prSet/>
      <dgm:spPr/>
      <dgm:t>
        <a:bodyPr/>
        <a:lstStyle/>
        <a:p>
          <a:endParaRPr lang="en-US"/>
        </a:p>
      </dgm:t>
    </dgm:pt>
    <dgm:pt modelId="{98A5F164-85F4-4DAC-825A-C5C6BD80C78A}" type="pres">
      <dgm:prSet presAssocID="{91F66F92-F169-4354-B0A5-CA36A9C9E95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E0EEFB-CEC7-448B-A9B2-6A64F0179F65}" type="pres">
      <dgm:prSet presAssocID="{D79D112D-CA3F-4347-95EA-7C0FBF0D64F3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33C0FDB-3943-4DF2-A673-790D49B711D2}" type="pres">
      <dgm:prSet presAssocID="{E68C5606-CA80-43A9-A397-7E22685B5582}" presName="sibTrans" presStyleCnt="0"/>
      <dgm:spPr/>
    </dgm:pt>
    <dgm:pt modelId="{6E48A5D4-4187-4F58-A0FD-FB7688E12104}" type="pres">
      <dgm:prSet presAssocID="{97AD5E7A-25CB-4D18-B094-370FCC1AFA34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8C8A13C-47CB-493D-95C5-4C4EAAEE889F}" type="pres">
      <dgm:prSet presAssocID="{35DB4BA3-7C08-47E0-A5F1-A5DD104B56D2}" presName="sibTrans" presStyleCnt="0"/>
      <dgm:spPr/>
    </dgm:pt>
    <dgm:pt modelId="{26481EB5-23C6-4DE3-B616-EAE83CBD6C16}" type="pres">
      <dgm:prSet presAssocID="{4B9FAC81-0FC9-4C30-9C25-3C05DCC91958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4E1DA73C-8F44-4BC2-B759-A69B70044BB4}" srcId="{91F66F92-F169-4354-B0A5-CA36A9C9E955}" destId="{97AD5E7A-25CB-4D18-B094-370FCC1AFA34}" srcOrd="1" destOrd="0" parTransId="{5CC8F2AD-6277-4575-B90C-DAC8B700B057}" sibTransId="{35DB4BA3-7C08-47E0-A5F1-A5DD104B56D2}"/>
    <dgm:cxn modelId="{EC388E66-F676-4794-AE29-B6A676F6DC71}" type="presOf" srcId="{91F66F92-F169-4354-B0A5-CA36A9C9E955}" destId="{98A5F164-85F4-4DAC-825A-C5C6BD80C78A}" srcOrd="0" destOrd="0" presId="urn:microsoft.com/office/officeart/2005/8/layout/default#7"/>
    <dgm:cxn modelId="{DAFC002D-EE09-4D5E-B4E2-1A477D61A9E2}" type="presOf" srcId="{4B9FAC81-0FC9-4C30-9C25-3C05DCC91958}" destId="{26481EB5-23C6-4DE3-B616-EAE83CBD6C16}" srcOrd="0" destOrd="0" presId="urn:microsoft.com/office/officeart/2005/8/layout/default#7"/>
    <dgm:cxn modelId="{8D0081D1-00BE-432F-A3B8-11F799676855}" srcId="{91F66F92-F169-4354-B0A5-CA36A9C9E955}" destId="{D79D112D-CA3F-4347-95EA-7C0FBF0D64F3}" srcOrd="0" destOrd="0" parTransId="{362F70B4-048D-4D84-A30D-2FC710048C86}" sibTransId="{E68C5606-CA80-43A9-A397-7E22685B5582}"/>
    <dgm:cxn modelId="{08A45CEF-DB41-40E8-9DC8-55A2C0388585}" srcId="{91F66F92-F169-4354-B0A5-CA36A9C9E955}" destId="{4B9FAC81-0FC9-4C30-9C25-3C05DCC91958}" srcOrd="2" destOrd="0" parTransId="{064995EE-6E7A-4AD4-BF97-E5EDC8D8E6CA}" sibTransId="{AFA56B0E-2465-44B1-A11E-BD4914A9902E}"/>
    <dgm:cxn modelId="{45795A74-A9BE-4A72-8EDB-26B6C86F1E05}" type="presOf" srcId="{D79D112D-CA3F-4347-95EA-7C0FBF0D64F3}" destId="{A7E0EEFB-CEC7-448B-A9B2-6A64F0179F65}" srcOrd="0" destOrd="0" presId="urn:microsoft.com/office/officeart/2005/8/layout/default#7"/>
    <dgm:cxn modelId="{1821A473-CCFF-4EC2-9E29-FC292235D158}" type="presOf" srcId="{97AD5E7A-25CB-4D18-B094-370FCC1AFA34}" destId="{6E48A5D4-4187-4F58-A0FD-FB7688E12104}" srcOrd="0" destOrd="0" presId="urn:microsoft.com/office/officeart/2005/8/layout/default#7"/>
    <dgm:cxn modelId="{413ED41B-4BBA-4A47-A1B6-34422A11F566}" type="presParOf" srcId="{98A5F164-85F4-4DAC-825A-C5C6BD80C78A}" destId="{A7E0EEFB-CEC7-448B-A9B2-6A64F0179F65}" srcOrd="0" destOrd="0" presId="urn:microsoft.com/office/officeart/2005/8/layout/default#7"/>
    <dgm:cxn modelId="{8E0E4A15-4664-4485-90F5-02CA1858D7A7}" type="presParOf" srcId="{98A5F164-85F4-4DAC-825A-C5C6BD80C78A}" destId="{533C0FDB-3943-4DF2-A673-790D49B711D2}" srcOrd="1" destOrd="0" presId="urn:microsoft.com/office/officeart/2005/8/layout/default#7"/>
    <dgm:cxn modelId="{D2CA3176-E2B3-4F32-B71C-C7E3D1F73F9B}" type="presParOf" srcId="{98A5F164-85F4-4DAC-825A-C5C6BD80C78A}" destId="{6E48A5D4-4187-4F58-A0FD-FB7688E12104}" srcOrd="2" destOrd="0" presId="urn:microsoft.com/office/officeart/2005/8/layout/default#7"/>
    <dgm:cxn modelId="{030D1520-40EB-498C-ABC1-E87700BAF6F3}" type="presParOf" srcId="{98A5F164-85F4-4DAC-825A-C5C6BD80C78A}" destId="{38C8A13C-47CB-493D-95C5-4C4EAAEE889F}" srcOrd="3" destOrd="0" presId="urn:microsoft.com/office/officeart/2005/8/layout/default#7"/>
    <dgm:cxn modelId="{14ECA914-8B58-4249-A59F-E91CE4AB1420}" type="presParOf" srcId="{98A5F164-85F4-4DAC-825A-C5C6BD80C78A}" destId="{26481EB5-23C6-4DE3-B616-EAE83CBD6C16}" srcOrd="4" destOrd="0" presId="urn:microsoft.com/office/officeart/2005/8/layout/default#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2C63ACF-4D31-40B2-9126-1D84D9AD6229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CCE0556-6CDC-443E-BE96-BF6CF0E261BD}">
      <dgm:prSet/>
      <dgm:spPr>
        <a:solidFill>
          <a:schemeClr val="accent3"/>
        </a:solidFill>
      </dgm:spPr>
      <dgm:t>
        <a:bodyPr/>
        <a:lstStyle/>
        <a:p>
          <a:pPr rtl="0"/>
          <a:r>
            <a:rPr lang="en-US" b="0" i="0" baseline="0" dirty="0" smtClean="0"/>
            <a:t>Define where each view should appear</a:t>
          </a:r>
          <a:endParaRPr lang="en-US" dirty="0"/>
        </a:p>
      </dgm:t>
    </dgm:pt>
    <dgm:pt modelId="{4A466F17-7750-4C54-A409-DFE1DB4246E7}" type="parTrans" cxnId="{10E4E9F6-F9C5-4DA5-A977-4AD596938C89}">
      <dgm:prSet/>
      <dgm:spPr/>
      <dgm:t>
        <a:bodyPr/>
        <a:lstStyle/>
        <a:p>
          <a:endParaRPr lang="en-US"/>
        </a:p>
      </dgm:t>
    </dgm:pt>
    <dgm:pt modelId="{DCF0A848-D6EB-4832-9D82-B5D14D0E5742}" type="sibTrans" cxnId="{10E4E9F6-F9C5-4DA5-A977-4AD596938C89}">
      <dgm:prSet/>
      <dgm:spPr>
        <a:solidFill>
          <a:schemeClr val="accent4"/>
        </a:solidFill>
      </dgm:spPr>
      <dgm:t>
        <a:bodyPr/>
        <a:lstStyle/>
        <a:p>
          <a:endParaRPr lang="en-US"/>
        </a:p>
      </dgm:t>
    </dgm:pt>
    <dgm:pt modelId="{60905508-D0F8-4570-8F0B-F8BDA3801679}">
      <dgm:prSet/>
      <dgm:spPr>
        <a:solidFill>
          <a:schemeClr val="accent4"/>
        </a:solidFill>
      </dgm:spPr>
      <dgm:t>
        <a:bodyPr/>
        <a:lstStyle/>
        <a:p>
          <a:pPr rtl="0"/>
          <a:r>
            <a:rPr lang="en-US" b="0" i="0" baseline="0" dirty="0" smtClean="0"/>
            <a:t>Set up the routing rules:</a:t>
          </a:r>
          <a:endParaRPr lang="en-US" dirty="0"/>
        </a:p>
      </dgm:t>
    </dgm:pt>
    <dgm:pt modelId="{92A2376D-BC72-4FBA-8858-E68A0376B35F}" type="parTrans" cxnId="{FFA3CA75-5E7A-45BF-98BF-574D1E7FEA6B}">
      <dgm:prSet/>
      <dgm:spPr/>
      <dgm:t>
        <a:bodyPr/>
        <a:lstStyle/>
        <a:p>
          <a:endParaRPr lang="en-US"/>
        </a:p>
      </dgm:t>
    </dgm:pt>
    <dgm:pt modelId="{7ADB53B0-663B-43E7-A041-57AEF579E8F9}" type="sibTrans" cxnId="{FFA3CA75-5E7A-45BF-98BF-574D1E7FEA6B}">
      <dgm:prSet/>
      <dgm:spPr>
        <a:solidFill>
          <a:srgbClr val="8064A2"/>
        </a:solidFill>
      </dgm:spPr>
      <dgm:t>
        <a:bodyPr/>
        <a:lstStyle/>
        <a:p>
          <a:endParaRPr lang="en-US"/>
        </a:p>
      </dgm:t>
    </dgm:pt>
    <dgm:pt modelId="{F9765407-A712-4F89-8155-A58791400450}">
      <dgm:prSet/>
      <dgm:spPr>
        <a:solidFill>
          <a:schemeClr val="accent4"/>
        </a:solidFill>
      </dgm:spPr>
      <dgm:t>
        <a:bodyPr/>
        <a:lstStyle/>
        <a:p>
          <a:pPr rtl="0"/>
          <a:r>
            <a:rPr lang="en-US" b="0" i="0" baseline="0" smtClean="0"/>
            <a:t>Path, associated view, associated controller</a:t>
          </a:r>
          <a:endParaRPr lang="en-US"/>
        </a:p>
      </dgm:t>
    </dgm:pt>
    <dgm:pt modelId="{BA9EBFFD-0339-4920-B29B-64A895E76C2A}" type="parTrans" cxnId="{7D979316-0AAB-4F80-B29C-9BACE6B76975}">
      <dgm:prSet/>
      <dgm:spPr/>
      <dgm:t>
        <a:bodyPr/>
        <a:lstStyle/>
        <a:p>
          <a:endParaRPr lang="en-US"/>
        </a:p>
      </dgm:t>
    </dgm:pt>
    <dgm:pt modelId="{5C1B9589-9673-4EB1-9D29-664D59110759}" type="sibTrans" cxnId="{7D979316-0AAB-4F80-B29C-9BACE6B76975}">
      <dgm:prSet/>
      <dgm:spPr/>
      <dgm:t>
        <a:bodyPr/>
        <a:lstStyle/>
        <a:p>
          <a:endParaRPr lang="en-US"/>
        </a:p>
      </dgm:t>
    </dgm:pt>
    <dgm:pt modelId="{C385ECF0-8A7F-429E-B35B-F12123ECD822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b="0" i="0" baseline="0" smtClean="0"/>
            <a:t>Navigate by activing a route</a:t>
          </a:r>
          <a:endParaRPr lang="en-US"/>
        </a:p>
      </dgm:t>
    </dgm:pt>
    <dgm:pt modelId="{FD5B4663-B7A2-4BE0-A986-A8B2B70D1C63}" type="parTrans" cxnId="{7C908EB5-BA9E-431A-8423-921952B9A629}">
      <dgm:prSet/>
      <dgm:spPr/>
      <dgm:t>
        <a:bodyPr/>
        <a:lstStyle/>
        <a:p>
          <a:endParaRPr lang="en-US"/>
        </a:p>
      </dgm:t>
    </dgm:pt>
    <dgm:pt modelId="{94928AF4-CBC9-466C-8C25-3BFCEE6B551C}" type="sibTrans" cxnId="{7C908EB5-BA9E-431A-8423-921952B9A629}">
      <dgm:prSet/>
      <dgm:spPr/>
      <dgm:t>
        <a:bodyPr/>
        <a:lstStyle/>
        <a:p>
          <a:endParaRPr lang="en-US"/>
        </a:p>
      </dgm:t>
    </dgm:pt>
    <dgm:pt modelId="{BC9936AD-B7AA-4FB0-945A-6E8936070D14}" type="pres">
      <dgm:prSet presAssocID="{22C63ACF-4D31-40B2-9126-1D84D9AD622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1FBBF2-DB18-4B57-A619-F1B6723D4477}" type="pres">
      <dgm:prSet presAssocID="{ACCE0556-6CDC-443E-BE96-BF6CF0E261B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6651E8-49EF-483D-9CD4-AAB9DB51DDCC}" type="pres">
      <dgm:prSet presAssocID="{DCF0A848-D6EB-4832-9D82-B5D14D0E5742}" presName="sibTrans" presStyleLbl="sibTrans2D1" presStyleIdx="0" presStyleCnt="2"/>
      <dgm:spPr/>
      <dgm:t>
        <a:bodyPr/>
        <a:lstStyle/>
        <a:p>
          <a:endParaRPr lang="en-US"/>
        </a:p>
      </dgm:t>
    </dgm:pt>
    <dgm:pt modelId="{1F13DED9-2E7B-4947-8BD3-76F3590FF48C}" type="pres">
      <dgm:prSet presAssocID="{DCF0A848-D6EB-4832-9D82-B5D14D0E5742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947398F0-67D5-494D-B730-03AF06C28E0B}" type="pres">
      <dgm:prSet presAssocID="{60905508-D0F8-4570-8F0B-F8BDA380167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B8BD0-9350-4B3E-B25D-875E7843D430}" type="pres">
      <dgm:prSet presAssocID="{7ADB53B0-663B-43E7-A041-57AEF579E8F9}" presName="sibTrans" presStyleLbl="sibTrans2D1" presStyleIdx="1" presStyleCnt="2"/>
      <dgm:spPr/>
      <dgm:t>
        <a:bodyPr/>
        <a:lstStyle/>
        <a:p>
          <a:endParaRPr lang="en-US"/>
        </a:p>
      </dgm:t>
    </dgm:pt>
    <dgm:pt modelId="{668F8336-4064-4D1A-94B2-BC17AA8CDE47}" type="pres">
      <dgm:prSet presAssocID="{7ADB53B0-663B-43E7-A041-57AEF579E8F9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C3DBF245-E22C-4F6F-A473-DCCBE316DE2D}" type="pres">
      <dgm:prSet presAssocID="{C385ECF0-8A7F-429E-B35B-F12123ECD82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FA3CA75-5E7A-45BF-98BF-574D1E7FEA6B}" srcId="{22C63ACF-4D31-40B2-9126-1D84D9AD6229}" destId="{60905508-D0F8-4570-8F0B-F8BDA3801679}" srcOrd="1" destOrd="0" parTransId="{92A2376D-BC72-4FBA-8858-E68A0376B35F}" sibTransId="{7ADB53B0-663B-43E7-A041-57AEF579E8F9}"/>
    <dgm:cxn modelId="{A79C27BF-8F91-420A-A00E-6D0DFC958AB4}" type="presOf" srcId="{60905508-D0F8-4570-8F0B-F8BDA3801679}" destId="{947398F0-67D5-494D-B730-03AF06C28E0B}" srcOrd="0" destOrd="0" presId="urn:microsoft.com/office/officeart/2005/8/layout/process1"/>
    <dgm:cxn modelId="{10E4E9F6-F9C5-4DA5-A977-4AD596938C89}" srcId="{22C63ACF-4D31-40B2-9126-1D84D9AD6229}" destId="{ACCE0556-6CDC-443E-BE96-BF6CF0E261BD}" srcOrd="0" destOrd="0" parTransId="{4A466F17-7750-4C54-A409-DFE1DB4246E7}" sibTransId="{DCF0A848-D6EB-4832-9D82-B5D14D0E5742}"/>
    <dgm:cxn modelId="{817D4EB2-8CC9-47A2-8703-29226F1FC7F9}" type="presOf" srcId="{ACCE0556-6CDC-443E-BE96-BF6CF0E261BD}" destId="{481FBBF2-DB18-4B57-A619-F1B6723D4477}" srcOrd="0" destOrd="0" presId="urn:microsoft.com/office/officeart/2005/8/layout/process1"/>
    <dgm:cxn modelId="{454D8484-3B24-4272-98F0-998D02D044C6}" type="presOf" srcId="{DCF0A848-D6EB-4832-9D82-B5D14D0E5742}" destId="{876651E8-49EF-483D-9CD4-AAB9DB51DDCC}" srcOrd="0" destOrd="0" presId="urn:microsoft.com/office/officeart/2005/8/layout/process1"/>
    <dgm:cxn modelId="{7D979316-0AAB-4F80-B29C-9BACE6B76975}" srcId="{60905508-D0F8-4570-8F0B-F8BDA3801679}" destId="{F9765407-A712-4F89-8155-A58791400450}" srcOrd="0" destOrd="0" parTransId="{BA9EBFFD-0339-4920-B29B-64A895E76C2A}" sibTransId="{5C1B9589-9673-4EB1-9D29-664D59110759}"/>
    <dgm:cxn modelId="{663ECBB9-17C5-41FF-B2E6-2708E93DB8BA}" type="presOf" srcId="{C385ECF0-8A7F-429E-B35B-F12123ECD822}" destId="{C3DBF245-E22C-4F6F-A473-DCCBE316DE2D}" srcOrd="0" destOrd="0" presId="urn:microsoft.com/office/officeart/2005/8/layout/process1"/>
    <dgm:cxn modelId="{3776AB58-9C0C-4346-91DF-6FC7637B1EAE}" type="presOf" srcId="{F9765407-A712-4F89-8155-A58791400450}" destId="{947398F0-67D5-494D-B730-03AF06C28E0B}" srcOrd="0" destOrd="1" presId="urn:microsoft.com/office/officeart/2005/8/layout/process1"/>
    <dgm:cxn modelId="{3023AAEA-EAF1-4B30-810E-B2202B366D09}" type="presOf" srcId="{DCF0A848-D6EB-4832-9D82-B5D14D0E5742}" destId="{1F13DED9-2E7B-4947-8BD3-76F3590FF48C}" srcOrd="1" destOrd="0" presId="urn:microsoft.com/office/officeart/2005/8/layout/process1"/>
    <dgm:cxn modelId="{2316DA97-4CBC-479E-88E5-E301549338BB}" type="presOf" srcId="{22C63ACF-4D31-40B2-9126-1D84D9AD6229}" destId="{BC9936AD-B7AA-4FB0-945A-6E8936070D14}" srcOrd="0" destOrd="0" presId="urn:microsoft.com/office/officeart/2005/8/layout/process1"/>
    <dgm:cxn modelId="{7C908EB5-BA9E-431A-8423-921952B9A629}" srcId="{22C63ACF-4D31-40B2-9126-1D84D9AD6229}" destId="{C385ECF0-8A7F-429E-B35B-F12123ECD822}" srcOrd="2" destOrd="0" parTransId="{FD5B4663-B7A2-4BE0-A986-A8B2B70D1C63}" sibTransId="{94928AF4-CBC9-466C-8C25-3BFCEE6B551C}"/>
    <dgm:cxn modelId="{D891BCBE-E018-4713-8076-C566146D24F9}" type="presOf" srcId="{7ADB53B0-663B-43E7-A041-57AEF579E8F9}" destId="{668F8336-4064-4D1A-94B2-BC17AA8CDE47}" srcOrd="1" destOrd="0" presId="urn:microsoft.com/office/officeart/2005/8/layout/process1"/>
    <dgm:cxn modelId="{17365B14-6EAE-473F-8BEB-6997A8D137BD}" type="presOf" srcId="{7ADB53B0-663B-43E7-A041-57AEF579E8F9}" destId="{1B4B8BD0-9350-4B3E-B25D-875E7843D430}" srcOrd="0" destOrd="0" presId="urn:microsoft.com/office/officeart/2005/8/layout/process1"/>
    <dgm:cxn modelId="{8C4C2E01-E067-4367-A0AE-B8F51B01C857}" type="presParOf" srcId="{BC9936AD-B7AA-4FB0-945A-6E8936070D14}" destId="{481FBBF2-DB18-4B57-A619-F1B6723D4477}" srcOrd="0" destOrd="0" presId="urn:microsoft.com/office/officeart/2005/8/layout/process1"/>
    <dgm:cxn modelId="{52BD3FC6-E554-46D0-9719-369994EA4D1A}" type="presParOf" srcId="{BC9936AD-B7AA-4FB0-945A-6E8936070D14}" destId="{876651E8-49EF-483D-9CD4-AAB9DB51DDCC}" srcOrd="1" destOrd="0" presId="urn:microsoft.com/office/officeart/2005/8/layout/process1"/>
    <dgm:cxn modelId="{843DFE68-1477-4863-ACC8-1EB75F99D418}" type="presParOf" srcId="{876651E8-49EF-483D-9CD4-AAB9DB51DDCC}" destId="{1F13DED9-2E7B-4947-8BD3-76F3590FF48C}" srcOrd="0" destOrd="0" presId="urn:microsoft.com/office/officeart/2005/8/layout/process1"/>
    <dgm:cxn modelId="{EE131EC5-3758-4094-BF43-D91CAF1DF94E}" type="presParOf" srcId="{BC9936AD-B7AA-4FB0-945A-6E8936070D14}" destId="{947398F0-67D5-494D-B730-03AF06C28E0B}" srcOrd="2" destOrd="0" presId="urn:microsoft.com/office/officeart/2005/8/layout/process1"/>
    <dgm:cxn modelId="{EA4C0947-E0D6-4F3B-B734-047CCF8596DD}" type="presParOf" srcId="{BC9936AD-B7AA-4FB0-945A-6E8936070D14}" destId="{1B4B8BD0-9350-4B3E-B25D-875E7843D430}" srcOrd="3" destOrd="0" presId="urn:microsoft.com/office/officeart/2005/8/layout/process1"/>
    <dgm:cxn modelId="{FA522061-19BA-478B-9272-CFB297646183}" type="presParOf" srcId="{1B4B8BD0-9350-4B3E-B25D-875E7843D430}" destId="{668F8336-4064-4D1A-94B2-BC17AA8CDE47}" srcOrd="0" destOrd="0" presId="urn:microsoft.com/office/officeart/2005/8/layout/process1"/>
    <dgm:cxn modelId="{20E702E8-A80E-4746-9080-576A13A00787}" type="presParOf" srcId="{BC9936AD-B7AA-4FB0-945A-6E8936070D14}" destId="{C3DBF245-E22C-4F6F-A473-DCCBE316DE2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A6782F-DEA5-407A-9643-4E40212CCA2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D9CED2-7CE9-4F83-923A-4982EECB6C0E}">
      <dgm:prSet/>
      <dgm:spPr>
        <a:solidFill>
          <a:srgbClr val="9BBB59"/>
        </a:solidFill>
      </dgm:spPr>
      <dgm:t>
        <a:bodyPr/>
        <a:lstStyle/>
        <a:p>
          <a:pPr algn="ctr" rtl="0"/>
          <a:r>
            <a:rPr lang="en-US" smtClean="0"/>
            <a:t>$http</a:t>
          </a:r>
          <a:endParaRPr lang="en-US"/>
        </a:p>
      </dgm:t>
    </dgm:pt>
    <dgm:pt modelId="{F3FEAEA6-70EE-491A-89FD-FE2B9EF80AE3}" type="parTrans" cxnId="{4AD5A1DE-09AB-449F-8C1E-9945F8A007AB}">
      <dgm:prSet/>
      <dgm:spPr/>
      <dgm:t>
        <a:bodyPr/>
        <a:lstStyle/>
        <a:p>
          <a:endParaRPr lang="en-US"/>
        </a:p>
      </dgm:t>
    </dgm:pt>
    <dgm:pt modelId="{F53B5D23-F719-4E21-80CF-AD6106F37021}" type="sibTrans" cxnId="{4AD5A1DE-09AB-449F-8C1E-9945F8A007AB}">
      <dgm:prSet/>
      <dgm:spPr/>
      <dgm:t>
        <a:bodyPr/>
        <a:lstStyle/>
        <a:p>
          <a:endParaRPr lang="en-US"/>
        </a:p>
      </dgm:t>
    </dgm:pt>
    <dgm:pt modelId="{AC523FE8-2AE1-484B-90F7-AFA900B46204}">
      <dgm:prSet/>
      <dgm:spPr>
        <a:solidFill>
          <a:schemeClr val="accent3"/>
        </a:solidFill>
      </dgm:spPr>
      <dgm:t>
        <a:bodyPr/>
        <a:lstStyle/>
        <a:p>
          <a:pPr algn="ctr" rtl="0"/>
          <a:r>
            <a:rPr lang="en-US" dirty="0" smtClean="0"/>
            <a:t>$resource</a:t>
          </a:r>
          <a:endParaRPr lang="en-US" dirty="0"/>
        </a:p>
      </dgm:t>
    </dgm:pt>
    <dgm:pt modelId="{E77EA805-1480-42C7-9F4B-B5C6051BFB8C}" type="parTrans" cxnId="{41DD1A4B-D3EB-4DEA-B624-78317CDBB98F}">
      <dgm:prSet/>
      <dgm:spPr/>
      <dgm:t>
        <a:bodyPr/>
        <a:lstStyle/>
        <a:p>
          <a:endParaRPr lang="en-US"/>
        </a:p>
      </dgm:t>
    </dgm:pt>
    <dgm:pt modelId="{8ECF8DC8-A9F2-480E-AC3B-27F1CD49E275}" type="sibTrans" cxnId="{41DD1A4B-D3EB-4DEA-B624-78317CDBB98F}">
      <dgm:prSet/>
      <dgm:spPr/>
      <dgm:t>
        <a:bodyPr/>
        <a:lstStyle/>
        <a:p>
          <a:endParaRPr lang="en-US"/>
        </a:p>
      </dgm:t>
    </dgm:pt>
    <dgm:pt modelId="{B1079548-6B5D-417C-A941-2675CEC140F5}">
      <dgm:prSet/>
      <dgm:spPr>
        <a:solidFill>
          <a:srgbClr val="8064A2"/>
        </a:solidFill>
      </dgm:spPr>
      <dgm:t>
        <a:bodyPr/>
        <a:lstStyle/>
        <a:p>
          <a:pPr algn="ctr" rtl="0"/>
          <a:r>
            <a:rPr lang="en-US" dirty="0" smtClean="0"/>
            <a:t>$</a:t>
          </a:r>
          <a:r>
            <a:rPr lang="en-US" dirty="0" err="1" smtClean="0"/>
            <a:t>httpBackend</a:t>
          </a:r>
          <a:endParaRPr lang="en-US" dirty="0"/>
        </a:p>
      </dgm:t>
    </dgm:pt>
    <dgm:pt modelId="{881222AE-66A5-48F9-88F4-3E50A4700A0D}" type="parTrans" cxnId="{60132031-CEB3-4E81-BC02-6CB3505F76C2}">
      <dgm:prSet/>
      <dgm:spPr/>
      <dgm:t>
        <a:bodyPr/>
        <a:lstStyle/>
        <a:p>
          <a:endParaRPr lang="en-US"/>
        </a:p>
      </dgm:t>
    </dgm:pt>
    <dgm:pt modelId="{7CB85A97-117D-4969-8FEC-28641B32570A}" type="sibTrans" cxnId="{60132031-CEB3-4E81-BC02-6CB3505F76C2}">
      <dgm:prSet/>
      <dgm:spPr/>
      <dgm:t>
        <a:bodyPr/>
        <a:lstStyle/>
        <a:p>
          <a:endParaRPr lang="en-US"/>
        </a:p>
      </dgm:t>
    </dgm:pt>
    <dgm:pt modelId="{4D91D812-DB89-4DF5-BB35-CD0F31D5CD4F}" type="pres">
      <dgm:prSet presAssocID="{00A6782F-DEA5-407A-9643-4E40212CCA2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11B2C3F-C431-4877-A51A-BF1613E2BB70}" type="pres">
      <dgm:prSet presAssocID="{EFD9CED2-7CE9-4F83-923A-4982EECB6C0E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08E7C5-5D16-40BE-9E22-2ECAC4A1B053}" type="pres">
      <dgm:prSet presAssocID="{F53B5D23-F719-4E21-80CF-AD6106F37021}" presName="spacer" presStyleCnt="0"/>
      <dgm:spPr/>
    </dgm:pt>
    <dgm:pt modelId="{0C57AE3A-1588-4246-AE56-8762D6A6A331}" type="pres">
      <dgm:prSet presAssocID="{AC523FE8-2AE1-484B-90F7-AFA900B46204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4D384-1EC3-4143-A802-B023A962254B}" type="pres">
      <dgm:prSet presAssocID="{8ECF8DC8-A9F2-480E-AC3B-27F1CD49E275}" presName="spacer" presStyleCnt="0"/>
      <dgm:spPr/>
    </dgm:pt>
    <dgm:pt modelId="{B9C2DB95-80E2-498D-986F-95793496AC79}" type="pres">
      <dgm:prSet presAssocID="{B1079548-6B5D-417C-A941-2675CEC140F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1DD1A4B-D3EB-4DEA-B624-78317CDBB98F}" srcId="{00A6782F-DEA5-407A-9643-4E40212CCA29}" destId="{AC523FE8-2AE1-484B-90F7-AFA900B46204}" srcOrd="1" destOrd="0" parTransId="{E77EA805-1480-42C7-9F4B-B5C6051BFB8C}" sibTransId="{8ECF8DC8-A9F2-480E-AC3B-27F1CD49E275}"/>
    <dgm:cxn modelId="{4AD5A1DE-09AB-449F-8C1E-9945F8A007AB}" srcId="{00A6782F-DEA5-407A-9643-4E40212CCA29}" destId="{EFD9CED2-7CE9-4F83-923A-4982EECB6C0E}" srcOrd="0" destOrd="0" parTransId="{F3FEAEA6-70EE-491A-89FD-FE2B9EF80AE3}" sibTransId="{F53B5D23-F719-4E21-80CF-AD6106F37021}"/>
    <dgm:cxn modelId="{60132031-CEB3-4E81-BC02-6CB3505F76C2}" srcId="{00A6782F-DEA5-407A-9643-4E40212CCA29}" destId="{B1079548-6B5D-417C-A941-2675CEC140F5}" srcOrd="2" destOrd="0" parTransId="{881222AE-66A5-48F9-88F4-3E50A4700A0D}" sibTransId="{7CB85A97-117D-4969-8FEC-28641B32570A}"/>
    <dgm:cxn modelId="{147F6B8F-3E91-4510-9DE6-9FE1B24A7DC0}" type="presOf" srcId="{AC523FE8-2AE1-484B-90F7-AFA900B46204}" destId="{0C57AE3A-1588-4246-AE56-8762D6A6A331}" srcOrd="0" destOrd="0" presId="urn:microsoft.com/office/officeart/2005/8/layout/vList2"/>
    <dgm:cxn modelId="{D0448BFB-8F8F-4D6A-8EAD-0557BA35FEDB}" type="presOf" srcId="{EFD9CED2-7CE9-4F83-923A-4982EECB6C0E}" destId="{C11B2C3F-C431-4877-A51A-BF1613E2BB70}" srcOrd="0" destOrd="0" presId="urn:microsoft.com/office/officeart/2005/8/layout/vList2"/>
    <dgm:cxn modelId="{82ACFB5B-8E51-4A49-859B-FE6C0554180C}" type="presOf" srcId="{00A6782F-DEA5-407A-9643-4E40212CCA29}" destId="{4D91D812-DB89-4DF5-BB35-CD0F31D5CD4F}" srcOrd="0" destOrd="0" presId="urn:microsoft.com/office/officeart/2005/8/layout/vList2"/>
    <dgm:cxn modelId="{726BFDA2-B8A1-4557-AB74-AA1D5BA7E44C}" type="presOf" srcId="{B1079548-6B5D-417C-A941-2675CEC140F5}" destId="{B9C2DB95-80E2-498D-986F-95793496AC79}" srcOrd="0" destOrd="0" presId="urn:microsoft.com/office/officeart/2005/8/layout/vList2"/>
    <dgm:cxn modelId="{048B5924-103E-4CAD-9394-2B7C0B9319AE}" type="presParOf" srcId="{4D91D812-DB89-4DF5-BB35-CD0F31D5CD4F}" destId="{C11B2C3F-C431-4877-A51A-BF1613E2BB70}" srcOrd="0" destOrd="0" presId="urn:microsoft.com/office/officeart/2005/8/layout/vList2"/>
    <dgm:cxn modelId="{91AA35CE-9092-46EF-B12E-CB8DF0D13E00}" type="presParOf" srcId="{4D91D812-DB89-4DF5-BB35-CD0F31D5CD4F}" destId="{9008E7C5-5D16-40BE-9E22-2ECAC4A1B053}" srcOrd="1" destOrd="0" presId="urn:microsoft.com/office/officeart/2005/8/layout/vList2"/>
    <dgm:cxn modelId="{6EE978AE-6F39-46B5-BE21-4E95A40F0F10}" type="presParOf" srcId="{4D91D812-DB89-4DF5-BB35-CD0F31D5CD4F}" destId="{0C57AE3A-1588-4246-AE56-8762D6A6A331}" srcOrd="2" destOrd="0" presId="urn:microsoft.com/office/officeart/2005/8/layout/vList2"/>
    <dgm:cxn modelId="{40E67AB2-2825-4CCD-8432-D6427909C0A3}" type="presParOf" srcId="{4D91D812-DB89-4DF5-BB35-CD0F31D5CD4F}" destId="{05C4D384-1EC3-4143-A802-B023A962254B}" srcOrd="3" destOrd="0" presId="urn:microsoft.com/office/officeart/2005/8/layout/vList2"/>
    <dgm:cxn modelId="{42148A9E-A3D1-4B34-B983-F0D621172DE5}" type="presParOf" srcId="{4D91D812-DB89-4DF5-BB35-CD0F31D5CD4F}" destId="{B9C2DB95-80E2-498D-986F-95793496AC7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08C3904-839D-4314-82EE-D2D2A83FE9D2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1C64457-6D6C-4F82-9B7C-2186B7FFE4FA}">
      <dgm:prSet/>
      <dgm:spPr>
        <a:xfrm>
          <a:off x="473202" y="1078938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Create a new module that depends on ngMockE2E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C73F3BC3-B760-4DFD-8034-D20F09A54985}" type="parTrans" cxnId="{4690EFAC-F753-483F-9723-38217F92819D}">
      <dgm:prSet/>
      <dgm:spPr/>
      <dgm:t>
        <a:bodyPr/>
        <a:lstStyle/>
        <a:p>
          <a:endParaRPr lang="en-US"/>
        </a:p>
      </dgm:t>
    </dgm:pt>
    <dgm:pt modelId="{AB7ADF34-1B56-499D-A5A8-D23FB7E3A909}" type="sibTrans" cxnId="{4690EFAC-F753-483F-9723-38217F92819D}">
      <dgm:prSet/>
      <dgm:spPr>
        <a:xfrm>
          <a:off x="6194209" y="177103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ED2A673-2D8F-4123-B86A-9AEE0CF1AACE}">
      <dgm:prSet/>
      <dgm:spPr>
        <a:xfrm>
          <a:off x="946404" y="2157877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Add the new module as a dependency in the Main Module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39A42581-939F-4DAE-90A0-502F900C61AE}" type="parTrans" cxnId="{B435DE2A-8D35-4AB2-8DEA-D34DD6DDB480}">
      <dgm:prSet/>
      <dgm:spPr/>
      <dgm:t>
        <a:bodyPr/>
        <a:lstStyle/>
        <a:p>
          <a:endParaRPr lang="en-US"/>
        </a:p>
      </dgm:t>
    </dgm:pt>
    <dgm:pt modelId="{DE854C4D-CABB-4014-B54D-911F7E05E9F3}" type="sibTrans" cxnId="{B435DE2A-8D35-4AB2-8DEA-D34DD6DDB480}">
      <dgm:prSet/>
      <dgm:spPr>
        <a:xfrm>
          <a:off x="6667411" y="283418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15CED02-CAC0-4C74-B355-958372D2A326}">
      <dgm:prSet/>
      <dgm:spPr>
        <a:xfrm>
          <a:off x="1892808" y="4315755"/>
          <a:ext cx="6336792" cy="947361"/>
        </a:xfrm>
      </dgm:spPr>
      <dgm:t>
        <a:bodyPr/>
        <a:lstStyle/>
        <a:p>
          <a:pPr rtl="0"/>
          <a:r>
            <a:rPr lang="en-US" b="1" dirty="0" smtClean="0">
              <a:latin typeface="Myriad Pro"/>
              <a:ea typeface="+mn-ea"/>
              <a:cs typeface="+mn-cs"/>
            </a:rPr>
            <a:t>Define the fake responses to the Web Service calls</a:t>
          </a:r>
          <a:endParaRPr lang="en-US" b="1" dirty="0">
            <a:latin typeface="Myriad Pro"/>
            <a:ea typeface="+mn-ea"/>
            <a:cs typeface="+mn-cs"/>
          </a:endParaRPr>
        </a:p>
      </dgm:t>
    </dgm:pt>
    <dgm:pt modelId="{5D4155F5-D820-4E3D-B7E7-FC499B4B9103}" type="parTrans" cxnId="{C7465D90-57FB-471B-BE44-E1743F27C1E8}">
      <dgm:prSet/>
      <dgm:spPr/>
      <dgm:t>
        <a:bodyPr/>
        <a:lstStyle/>
        <a:p>
          <a:endParaRPr lang="en-US"/>
        </a:p>
      </dgm:t>
    </dgm:pt>
    <dgm:pt modelId="{A570CD0A-A52B-4C14-A65C-4F932BF1FAF4}" type="sibTrans" cxnId="{C7465D90-57FB-471B-BE44-E1743F27C1E8}">
      <dgm:prSet/>
      <dgm:spPr/>
      <dgm:t>
        <a:bodyPr/>
        <a:lstStyle/>
        <a:p>
          <a:endParaRPr lang="en-US"/>
        </a:p>
      </dgm:t>
    </dgm:pt>
    <dgm:pt modelId="{33C8CEA4-F03D-448D-A6F4-1529418991A7}">
      <dgm:prSet/>
      <dgm:spPr>
        <a:xfrm>
          <a:off x="1419605" y="3236816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Set up static data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62BFD08B-D812-43D7-BEA5-72DE718E69E0}" type="parTrans" cxnId="{243F3F2C-600E-4D58-85B1-5F1B84702495}">
      <dgm:prSet/>
      <dgm:spPr/>
      <dgm:t>
        <a:bodyPr/>
        <a:lstStyle/>
        <a:p>
          <a:endParaRPr lang="en-US"/>
        </a:p>
      </dgm:t>
    </dgm:pt>
    <dgm:pt modelId="{E514603F-031D-4B9C-A09F-FD71AFF2E9DE}" type="sibTrans" cxnId="{243F3F2C-600E-4D58-85B1-5F1B84702495}">
      <dgm:prSet/>
      <dgm:spPr>
        <a:xfrm>
          <a:off x="7140613" y="3923653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D888145-5F1A-4E1D-96DC-0FE9AECF1D5E}" type="pres">
      <dgm:prSet presAssocID="{408C3904-839D-4314-82EE-D2D2A83FE9D2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E25EF8D5-9674-4A4A-A402-D968E423B848}" type="pres">
      <dgm:prSet presAssocID="{D1C64457-6D6C-4F82-9B7C-2186B7FFE4FA}" presName="composite" presStyleCnt="0"/>
      <dgm:spPr/>
      <dgm:t>
        <a:bodyPr/>
        <a:lstStyle/>
        <a:p>
          <a:endParaRPr lang="en-US"/>
        </a:p>
      </dgm:t>
    </dgm:pt>
    <dgm:pt modelId="{D9CFDF24-F0A9-44CE-A790-1D4A72F2725F}" type="pres">
      <dgm:prSet presAssocID="{D1C64457-6D6C-4F82-9B7C-2186B7FFE4FA}" presName="LShape" presStyleLbl="alignNode1" presStyleIdx="0" presStyleCnt="7"/>
      <dgm:spPr/>
      <dgm:t>
        <a:bodyPr/>
        <a:lstStyle/>
        <a:p>
          <a:endParaRPr lang="en-US"/>
        </a:p>
      </dgm:t>
    </dgm:pt>
    <dgm:pt modelId="{A74641BE-45DC-4257-81EB-5CF3C4ACAA5A}" type="pres">
      <dgm:prSet presAssocID="{D1C64457-6D6C-4F82-9B7C-2186B7FFE4FA}" presName="ParentText" presStyleLbl="revTx" presStyleIdx="0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448B0B1-FC78-44F4-98B4-71572A0E7CAC}" type="pres">
      <dgm:prSet presAssocID="{D1C64457-6D6C-4F82-9B7C-2186B7FFE4FA}" presName="Triangle" presStyleLbl="alignNode1" presStyleIdx="1" presStyleCnt="7"/>
      <dgm:spPr/>
      <dgm:t>
        <a:bodyPr/>
        <a:lstStyle/>
        <a:p>
          <a:endParaRPr lang="en-US"/>
        </a:p>
      </dgm:t>
    </dgm:pt>
    <dgm:pt modelId="{2B55D3C6-078D-4997-8C25-6CF337CC8C42}" type="pres">
      <dgm:prSet presAssocID="{AB7ADF34-1B56-499D-A5A8-D23FB7E3A909}" presName="sibTrans" presStyleCnt="0"/>
      <dgm:spPr/>
      <dgm:t>
        <a:bodyPr/>
        <a:lstStyle/>
        <a:p>
          <a:endParaRPr lang="en-US"/>
        </a:p>
      </dgm:t>
    </dgm:pt>
    <dgm:pt modelId="{FB63C5A8-BDCC-463B-9093-F64152E6C5CE}" type="pres">
      <dgm:prSet presAssocID="{AB7ADF34-1B56-499D-A5A8-D23FB7E3A909}" presName="space" presStyleCnt="0"/>
      <dgm:spPr/>
      <dgm:t>
        <a:bodyPr/>
        <a:lstStyle/>
        <a:p>
          <a:endParaRPr lang="en-US"/>
        </a:p>
      </dgm:t>
    </dgm:pt>
    <dgm:pt modelId="{82CF32B6-FCE8-4B3A-B4C3-8A36B50F2723}" type="pres">
      <dgm:prSet presAssocID="{3ED2A673-2D8F-4123-B86A-9AEE0CF1AACE}" presName="composite" presStyleCnt="0"/>
      <dgm:spPr/>
      <dgm:t>
        <a:bodyPr/>
        <a:lstStyle/>
        <a:p>
          <a:endParaRPr lang="en-US"/>
        </a:p>
      </dgm:t>
    </dgm:pt>
    <dgm:pt modelId="{181C25EA-D878-432A-9560-1A7E2C126F37}" type="pres">
      <dgm:prSet presAssocID="{3ED2A673-2D8F-4123-B86A-9AEE0CF1AACE}" presName="LShape" presStyleLbl="alignNode1" presStyleIdx="2" presStyleCnt="7"/>
      <dgm:spPr/>
      <dgm:t>
        <a:bodyPr/>
        <a:lstStyle/>
        <a:p>
          <a:endParaRPr lang="en-US"/>
        </a:p>
      </dgm:t>
    </dgm:pt>
    <dgm:pt modelId="{2AFD646F-233B-428A-8D17-3946494AE280}" type="pres">
      <dgm:prSet presAssocID="{3ED2A673-2D8F-4123-B86A-9AEE0CF1AACE}" presName="ParentText" presStyleLbl="revTx" presStyleIdx="1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368D2BEE-717A-4861-B6A4-0A03404BF303}" type="pres">
      <dgm:prSet presAssocID="{3ED2A673-2D8F-4123-B86A-9AEE0CF1AACE}" presName="Triangle" presStyleLbl="alignNode1" presStyleIdx="3" presStyleCnt="7"/>
      <dgm:spPr/>
      <dgm:t>
        <a:bodyPr/>
        <a:lstStyle/>
        <a:p>
          <a:endParaRPr lang="en-US"/>
        </a:p>
      </dgm:t>
    </dgm:pt>
    <dgm:pt modelId="{78D1327E-F7B4-49CF-8375-9CA8A8032D41}" type="pres">
      <dgm:prSet presAssocID="{DE854C4D-CABB-4014-B54D-911F7E05E9F3}" presName="sibTrans" presStyleCnt="0"/>
      <dgm:spPr/>
      <dgm:t>
        <a:bodyPr/>
        <a:lstStyle/>
        <a:p>
          <a:endParaRPr lang="en-US"/>
        </a:p>
      </dgm:t>
    </dgm:pt>
    <dgm:pt modelId="{97046040-EB56-4843-A016-9F235B51F1DD}" type="pres">
      <dgm:prSet presAssocID="{DE854C4D-CABB-4014-B54D-911F7E05E9F3}" presName="space" presStyleCnt="0"/>
      <dgm:spPr/>
      <dgm:t>
        <a:bodyPr/>
        <a:lstStyle/>
        <a:p>
          <a:endParaRPr lang="en-US"/>
        </a:p>
      </dgm:t>
    </dgm:pt>
    <dgm:pt modelId="{DF128FD8-1C98-4F72-85A9-C224B7A58A44}" type="pres">
      <dgm:prSet presAssocID="{33C8CEA4-F03D-448D-A6F4-1529418991A7}" presName="composite" presStyleCnt="0"/>
      <dgm:spPr/>
      <dgm:t>
        <a:bodyPr/>
        <a:lstStyle/>
        <a:p>
          <a:endParaRPr lang="en-US"/>
        </a:p>
      </dgm:t>
    </dgm:pt>
    <dgm:pt modelId="{E8B2CEB3-1FFA-4933-B640-D83BBB29AAC5}" type="pres">
      <dgm:prSet presAssocID="{33C8CEA4-F03D-448D-A6F4-1529418991A7}" presName="LShape" presStyleLbl="alignNode1" presStyleIdx="4" presStyleCnt="7"/>
      <dgm:spPr/>
      <dgm:t>
        <a:bodyPr/>
        <a:lstStyle/>
        <a:p>
          <a:endParaRPr lang="en-US"/>
        </a:p>
      </dgm:t>
    </dgm:pt>
    <dgm:pt modelId="{3FF0C094-D02C-4120-8F66-D31435662DD2}" type="pres">
      <dgm:prSet presAssocID="{33C8CEA4-F03D-448D-A6F4-1529418991A7}" presName="ParentText" presStyleLbl="revTx" presStyleIdx="2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2D5FD17-C8E2-4287-B24D-33B91CD13F32}" type="pres">
      <dgm:prSet presAssocID="{33C8CEA4-F03D-448D-A6F4-1529418991A7}" presName="Triangle" presStyleLbl="alignNode1" presStyleIdx="5" presStyleCnt="7"/>
      <dgm:spPr/>
      <dgm:t>
        <a:bodyPr/>
        <a:lstStyle/>
        <a:p>
          <a:endParaRPr lang="en-US"/>
        </a:p>
      </dgm:t>
    </dgm:pt>
    <dgm:pt modelId="{0FC02A0C-95FD-484C-88E2-DE9603241F1E}" type="pres">
      <dgm:prSet presAssocID="{E514603F-031D-4B9C-A09F-FD71AFF2E9DE}" presName="sibTrans" presStyleCnt="0"/>
      <dgm:spPr/>
      <dgm:t>
        <a:bodyPr/>
        <a:lstStyle/>
        <a:p>
          <a:endParaRPr lang="en-US"/>
        </a:p>
      </dgm:t>
    </dgm:pt>
    <dgm:pt modelId="{A3780C35-188C-492A-924E-933068EC52E9}" type="pres">
      <dgm:prSet presAssocID="{E514603F-031D-4B9C-A09F-FD71AFF2E9DE}" presName="space" presStyleCnt="0"/>
      <dgm:spPr/>
      <dgm:t>
        <a:bodyPr/>
        <a:lstStyle/>
        <a:p>
          <a:endParaRPr lang="en-US"/>
        </a:p>
      </dgm:t>
    </dgm:pt>
    <dgm:pt modelId="{9B1CE900-F904-4496-9237-606C0F58A717}" type="pres">
      <dgm:prSet presAssocID="{B15CED02-CAC0-4C74-B355-958372D2A326}" presName="composite" presStyleCnt="0"/>
      <dgm:spPr/>
      <dgm:t>
        <a:bodyPr/>
        <a:lstStyle/>
        <a:p>
          <a:endParaRPr lang="en-US"/>
        </a:p>
      </dgm:t>
    </dgm:pt>
    <dgm:pt modelId="{B793DD8E-22B1-4C26-A0E1-E92C6241260D}" type="pres">
      <dgm:prSet presAssocID="{B15CED02-CAC0-4C74-B355-958372D2A326}" presName="LShape" presStyleLbl="alignNode1" presStyleIdx="6" presStyleCnt="7"/>
      <dgm:spPr/>
      <dgm:t>
        <a:bodyPr/>
        <a:lstStyle/>
        <a:p>
          <a:endParaRPr lang="en-US"/>
        </a:p>
      </dgm:t>
    </dgm:pt>
    <dgm:pt modelId="{C6AB22A6-DD68-4F74-85A5-5393121D98BA}" type="pres">
      <dgm:prSet presAssocID="{B15CED02-CAC0-4C74-B355-958372D2A326}" presName="ParentText" presStyleLbl="revTx" presStyleIdx="3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</dgm:ptLst>
  <dgm:cxnLst>
    <dgm:cxn modelId="{87873D14-3C42-4177-886C-9223EFF3F427}" type="presOf" srcId="{D1C64457-6D6C-4F82-9B7C-2186B7FFE4FA}" destId="{A74641BE-45DC-4257-81EB-5CF3C4ACAA5A}" srcOrd="0" destOrd="0" presId="urn:microsoft.com/office/officeart/2009/3/layout/StepUpProcess"/>
    <dgm:cxn modelId="{B435DE2A-8D35-4AB2-8DEA-D34DD6DDB480}" srcId="{408C3904-839D-4314-82EE-D2D2A83FE9D2}" destId="{3ED2A673-2D8F-4123-B86A-9AEE0CF1AACE}" srcOrd="1" destOrd="0" parTransId="{39A42581-939F-4DAE-90A0-502F900C61AE}" sibTransId="{DE854C4D-CABB-4014-B54D-911F7E05E9F3}"/>
    <dgm:cxn modelId="{4690EFAC-F753-483F-9723-38217F92819D}" srcId="{408C3904-839D-4314-82EE-D2D2A83FE9D2}" destId="{D1C64457-6D6C-4F82-9B7C-2186B7FFE4FA}" srcOrd="0" destOrd="0" parTransId="{C73F3BC3-B760-4DFD-8034-D20F09A54985}" sibTransId="{AB7ADF34-1B56-499D-A5A8-D23FB7E3A909}"/>
    <dgm:cxn modelId="{243F3F2C-600E-4D58-85B1-5F1B84702495}" srcId="{408C3904-839D-4314-82EE-D2D2A83FE9D2}" destId="{33C8CEA4-F03D-448D-A6F4-1529418991A7}" srcOrd="2" destOrd="0" parTransId="{62BFD08B-D812-43D7-BEA5-72DE718E69E0}" sibTransId="{E514603F-031D-4B9C-A09F-FD71AFF2E9DE}"/>
    <dgm:cxn modelId="{5B2CD4D9-F1AD-42E9-B73F-F93A9A4C6DF2}" type="presOf" srcId="{33C8CEA4-F03D-448D-A6F4-1529418991A7}" destId="{3FF0C094-D02C-4120-8F66-D31435662DD2}" srcOrd="0" destOrd="0" presId="urn:microsoft.com/office/officeart/2009/3/layout/StepUpProcess"/>
    <dgm:cxn modelId="{5229A69D-22AB-4EB5-892E-5FCC4A0DDB4F}" type="presOf" srcId="{3ED2A673-2D8F-4123-B86A-9AEE0CF1AACE}" destId="{2AFD646F-233B-428A-8D17-3946494AE280}" srcOrd="0" destOrd="0" presId="urn:microsoft.com/office/officeart/2009/3/layout/StepUpProcess"/>
    <dgm:cxn modelId="{C7465D90-57FB-471B-BE44-E1743F27C1E8}" srcId="{408C3904-839D-4314-82EE-D2D2A83FE9D2}" destId="{B15CED02-CAC0-4C74-B355-958372D2A326}" srcOrd="3" destOrd="0" parTransId="{5D4155F5-D820-4E3D-B7E7-FC499B4B9103}" sibTransId="{A570CD0A-A52B-4C14-A65C-4F932BF1FAF4}"/>
    <dgm:cxn modelId="{D9A5052A-21AC-4ACA-89F5-CA84C71052F6}" type="presOf" srcId="{408C3904-839D-4314-82EE-D2D2A83FE9D2}" destId="{9D888145-5F1A-4E1D-96DC-0FE9AECF1D5E}" srcOrd="0" destOrd="0" presId="urn:microsoft.com/office/officeart/2009/3/layout/StepUpProcess"/>
    <dgm:cxn modelId="{DFE4CE71-C3EB-4F96-801A-F1DDC00E7ED1}" type="presOf" srcId="{B15CED02-CAC0-4C74-B355-958372D2A326}" destId="{C6AB22A6-DD68-4F74-85A5-5393121D98BA}" srcOrd="0" destOrd="0" presId="urn:microsoft.com/office/officeart/2009/3/layout/StepUpProcess"/>
    <dgm:cxn modelId="{581BAE39-D399-4EC2-B220-FE7C75E9A82E}" type="presParOf" srcId="{9D888145-5F1A-4E1D-96DC-0FE9AECF1D5E}" destId="{E25EF8D5-9674-4A4A-A402-D968E423B848}" srcOrd="0" destOrd="0" presId="urn:microsoft.com/office/officeart/2009/3/layout/StepUpProcess"/>
    <dgm:cxn modelId="{6BC3700C-6E4E-4C87-81AF-EF09F3FB5EA6}" type="presParOf" srcId="{E25EF8D5-9674-4A4A-A402-D968E423B848}" destId="{D9CFDF24-F0A9-44CE-A790-1D4A72F2725F}" srcOrd="0" destOrd="0" presId="urn:microsoft.com/office/officeart/2009/3/layout/StepUpProcess"/>
    <dgm:cxn modelId="{CC468FB6-6129-4077-9DFC-5487CABD3E53}" type="presParOf" srcId="{E25EF8D5-9674-4A4A-A402-D968E423B848}" destId="{A74641BE-45DC-4257-81EB-5CF3C4ACAA5A}" srcOrd="1" destOrd="0" presId="urn:microsoft.com/office/officeart/2009/3/layout/StepUpProcess"/>
    <dgm:cxn modelId="{088BEB70-F831-4B3A-9BF9-DA2888D21FFB}" type="presParOf" srcId="{E25EF8D5-9674-4A4A-A402-D968E423B848}" destId="{7448B0B1-FC78-44F4-98B4-71572A0E7CAC}" srcOrd="2" destOrd="0" presId="urn:microsoft.com/office/officeart/2009/3/layout/StepUpProcess"/>
    <dgm:cxn modelId="{0A0BBF5D-EBD9-4B45-A66C-79E2C6E6A42C}" type="presParOf" srcId="{9D888145-5F1A-4E1D-96DC-0FE9AECF1D5E}" destId="{2B55D3C6-078D-4997-8C25-6CF337CC8C42}" srcOrd="1" destOrd="0" presId="urn:microsoft.com/office/officeart/2009/3/layout/StepUpProcess"/>
    <dgm:cxn modelId="{E83A1C3E-FC71-4353-98D4-E78820FD217C}" type="presParOf" srcId="{2B55D3C6-078D-4997-8C25-6CF337CC8C42}" destId="{FB63C5A8-BDCC-463B-9093-F64152E6C5CE}" srcOrd="0" destOrd="0" presId="urn:microsoft.com/office/officeart/2009/3/layout/StepUpProcess"/>
    <dgm:cxn modelId="{C4809081-B1E6-413A-AD59-2866E0CE2EC7}" type="presParOf" srcId="{9D888145-5F1A-4E1D-96DC-0FE9AECF1D5E}" destId="{82CF32B6-FCE8-4B3A-B4C3-8A36B50F2723}" srcOrd="2" destOrd="0" presId="urn:microsoft.com/office/officeart/2009/3/layout/StepUpProcess"/>
    <dgm:cxn modelId="{527C90A1-79FF-44D7-BBA4-7B2A12147A12}" type="presParOf" srcId="{82CF32B6-FCE8-4B3A-B4C3-8A36B50F2723}" destId="{181C25EA-D878-432A-9560-1A7E2C126F37}" srcOrd="0" destOrd="0" presId="urn:microsoft.com/office/officeart/2009/3/layout/StepUpProcess"/>
    <dgm:cxn modelId="{7A2CEE97-78E1-4F56-BBA3-3C8515B91ED2}" type="presParOf" srcId="{82CF32B6-FCE8-4B3A-B4C3-8A36B50F2723}" destId="{2AFD646F-233B-428A-8D17-3946494AE280}" srcOrd="1" destOrd="0" presId="urn:microsoft.com/office/officeart/2009/3/layout/StepUpProcess"/>
    <dgm:cxn modelId="{D10ABA4C-7081-4147-BFAE-147017A71540}" type="presParOf" srcId="{82CF32B6-FCE8-4B3A-B4C3-8A36B50F2723}" destId="{368D2BEE-717A-4861-B6A4-0A03404BF303}" srcOrd="2" destOrd="0" presId="urn:microsoft.com/office/officeart/2009/3/layout/StepUpProcess"/>
    <dgm:cxn modelId="{3CFFF226-5780-466A-8F81-C276D7B4265A}" type="presParOf" srcId="{9D888145-5F1A-4E1D-96DC-0FE9AECF1D5E}" destId="{78D1327E-F7B4-49CF-8375-9CA8A8032D41}" srcOrd="3" destOrd="0" presId="urn:microsoft.com/office/officeart/2009/3/layout/StepUpProcess"/>
    <dgm:cxn modelId="{1C506865-C46B-41B6-AA94-5D90BE960E49}" type="presParOf" srcId="{78D1327E-F7B4-49CF-8375-9CA8A8032D41}" destId="{97046040-EB56-4843-A016-9F235B51F1DD}" srcOrd="0" destOrd="0" presId="urn:microsoft.com/office/officeart/2009/3/layout/StepUpProcess"/>
    <dgm:cxn modelId="{BB5E3608-22EB-49BE-85CB-980194DEF9BF}" type="presParOf" srcId="{9D888145-5F1A-4E1D-96DC-0FE9AECF1D5E}" destId="{DF128FD8-1C98-4F72-85A9-C224B7A58A44}" srcOrd="4" destOrd="0" presId="urn:microsoft.com/office/officeart/2009/3/layout/StepUpProcess"/>
    <dgm:cxn modelId="{11488EC0-D6F3-4139-960F-F9C57C4A0666}" type="presParOf" srcId="{DF128FD8-1C98-4F72-85A9-C224B7A58A44}" destId="{E8B2CEB3-1FFA-4933-B640-D83BBB29AAC5}" srcOrd="0" destOrd="0" presId="urn:microsoft.com/office/officeart/2009/3/layout/StepUpProcess"/>
    <dgm:cxn modelId="{2B5C5DAF-129C-45BE-A91D-0CE089309DAA}" type="presParOf" srcId="{DF128FD8-1C98-4F72-85A9-C224B7A58A44}" destId="{3FF0C094-D02C-4120-8F66-D31435662DD2}" srcOrd="1" destOrd="0" presId="urn:microsoft.com/office/officeart/2009/3/layout/StepUpProcess"/>
    <dgm:cxn modelId="{4A06CE6C-2F93-41CF-B266-736CC8249EE3}" type="presParOf" srcId="{DF128FD8-1C98-4F72-85A9-C224B7A58A44}" destId="{42D5FD17-C8E2-4287-B24D-33B91CD13F32}" srcOrd="2" destOrd="0" presId="urn:microsoft.com/office/officeart/2009/3/layout/StepUpProcess"/>
    <dgm:cxn modelId="{50A2B68B-E61F-41FC-BDB3-8C9E4445041F}" type="presParOf" srcId="{9D888145-5F1A-4E1D-96DC-0FE9AECF1D5E}" destId="{0FC02A0C-95FD-484C-88E2-DE9603241F1E}" srcOrd="5" destOrd="0" presId="urn:microsoft.com/office/officeart/2009/3/layout/StepUpProcess"/>
    <dgm:cxn modelId="{7DC92E49-66FD-43D5-A80B-BD99C07BDA5A}" type="presParOf" srcId="{0FC02A0C-95FD-484C-88E2-DE9603241F1E}" destId="{A3780C35-188C-492A-924E-933068EC52E9}" srcOrd="0" destOrd="0" presId="urn:microsoft.com/office/officeart/2009/3/layout/StepUpProcess"/>
    <dgm:cxn modelId="{1780E6EC-7B96-4751-AB02-C4D9C9E27A43}" type="presParOf" srcId="{9D888145-5F1A-4E1D-96DC-0FE9AECF1D5E}" destId="{9B1CE900-F904-4496-9237-606C0F58A717}" srcOrd="6" destOrd="0" presId="urn:microsoft.com/office/officeart/2009/3/layout/StepUpProcess"/>
    <dgm:cxn modelId="{CC86055C-1158-4224-9200-702BDBA74365}" type="presParOf" srcId="{9B1CE900-F904-4496-9237-606C0F58A717}" destId="{B793DD8E-22B1-4C26-A0E1-E92C6241260D}" srcOrd="0" destOrd="0" presId="urn:microsoft.com/office/officeart/2009/3/layout/StepUpProcess"/>
    <dgm:cxn modelId="{8805773E-4073-439D-B28B-2E4DA83E1641}" type="presParOf" srcId="{9B1CE900-F904-4496-9237-606C0F58A717}" destId="{C6AB22A6-DD68-4F74-85A5-5393121D98BA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4EF960D-80CF-464D-992D-06755E897E50}" type="doc">
      <dgm:prSet loTypeId="urn:microsoft.com/office/officeart/2005/8/layout/default#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AAAFCD-F8C4-46FA-9B8F-6687D3F18EE5}">
      <dgm:prSet/>
      <dgm:spPr/>
      <dgm:t>
        <a:bodyPr/>
        <a:lstStyle/>
        <a:p>
          <a:pPr rtl="0"/>
          <a:r>
            <a:rPr lang="en-US" b="1" dirty="0" smtClean="0"/>
            <a:t>Ensure the form has a name</a:t>
          </a:r>
          <a:endParaRPr lang="en-US" dirty="0"/>
        </a:p>
      </dgm:t>
    </dgm:pt>
    <dgm:pt modelId="{AA16DC26-D747-4EB2-A3DD-C93C73B4DFAD}" type="parTrans" cxnId="{4344F52A-2E1B-4DB4-89B9-4CE1E16EEB40}">
      <dgm:prSet/>
      <dgm:spPr/>
      <dgm:t>
        <a:bodyPr/>
        <a:lstStyle/>
        <a:p>
          <a:endParaRPr lang="en-US"/>
        </a:p>
      </dgm:t>
    </dgm:pt>
    <dgm:pt modelId="{D975AE03-8353-43F9-984D-BC24D061D4FA}" type="sibTrans" cxnId="{4344F52A-2E1B-4DB4-89B9-4CE1E16EEB40}">
      <dgm:prSet/>
      <dgm:spPr/>
      <dgm:t>
        <a:bodyPr/>
        <a:lstStyle/>
        <a:p>
          <a:endParaRPr lang="en-US"/>
        </a:p>
      </dgm:t>
    </dgm:pt>
    <dgm:pt modelId="{C6A035F3-3B92-4E92-A382-ABB4BDF03BF8}">
      <dgm:prSet/>
      <dgm:spPr/>
      <dgm:t>
        <a:bodyPr/>
        <a:lstStyle/>
        <a:p>
          <a:pPr rtl="0"/>
          <a:r>
            <a:rPr lang="en-US" b="1" dirty="0" smtClean="0"/>
            <a:t>Set the </a:t>
          </a:r>
          <a:r>
            <a:rPr lang="en-US" b="1" dirty="0" err="1" smtClean="0"/>
            <a:t>novalidate</a:t>
          </a:r>
          <a:r>
            <a:rPr lang="en-US" b="1" smtClean="0"/>
            <a:t> attribute</a:t>
          </a:r>
          <a:endParaRPr lang="en-US" b="1" dirty="0"/>
        </a:p>
      </dgm:t>
    </dgm:pt>
    <dgm:pt modelId="{D0317574-2E66-4795-A305-A1DCDCACF75D}" type="parTrans" cxnId="{94935A8E-6582-49EB-A395-E3A255C3102D}">
      <dgm:prSet/>
      <dgm:spPr/>
      <dgm:t>
        <a:bodyPr/>
        <a:lstStyle/>
        <a:p>
          <a:endParaRPr lang="en-US"/>
        </a:p>
      </dgm:t>
    </dgm:pt>
    <dgm:pt modelId="{B11482BA-FB62-4817-9154-A5530982EBDD}" type="sibTrans" cxnId="{94935A8E-6582-49EB-A395-E3A255C3102D}">
      <dgm:prSet/>
      <dgm:spPr/>
      <dgm:t>
        <a:bodyPr/>
        <a:lstStyle/>
        <a:p>
          <a:endParaRPr lang="en-US"/>
        </a:p>
      </dgm:t>
    </dgm:pt>
    <dgm:pt modelId="{249737AD-4A15-4A41-B15A-606C555D87AB}" type="pres">
      <dgm:prSet presAssocID="{04EF960D-80CF-464D-992D-06755E897E5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29177A4-8C52-4C30-8B0F-2D08500DEDEE}" type="pres">
      <dgm:prSet presAssocID="{FCAAAFCD-F8C4-46FA-9B8F-6687D3F18EE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07B0D2-F4CF-4BB6-9FC2-B7E5CA5A11D5}" type="pres">
      <dgm:prSet presAssocID="{D975AE03-8353-43F9-984D-BC24D061D4FA}" presName="sibTrans" presStyleCnt="0"/>
      <dgm:spPr/>
    </dgm:pt>
    <dgm:pt modelId="{744EE51D-B00A-47CB-9646-6920D3B61133}" type="pres">
      <dgm:prSet presAssocID="{C6A035F3-3B92-4E92-A382-ABB4BDF03BF8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44F52A-2E1B-4DB4-89B9-4CE1E16EEB40}" srcId="{04EF960D-80CF-464D-992D-06755E897E50}" destId="{FCAAAFCD-F8C4-46FA-9B8F-6687D3F18EE5}" srcOrd="0" destOrd="0" parTransId="{AA16DC26-D747-4EB2-A3DD-C93C73B4DFAD}" sibTransId="{D975AE03-8353-43F9-984D-BC24D061D4FA}"/>
    <dgm:cxn modelId="{E3130E88-FDEE-4D68-B751-0B874803F994}" type="presOf" srcId="{C6A035F3-3B92-4E92-A382-ABB4BDF03BF8}" destId="{744EE51D-B00A-47CB-9646-6920D3B61133}" srcOrd="0" destOrd="0" presId="urn:microsoft.com/office/officeart/2005/8/layout/default#5"/>
    <dgm:cxn modelId="{DE538E3E-9252-4959-ADE7-758166D30584}" type="presOf" srcId="{FCAAAFCD-F8C4-46FA-9B8F-6687D3F18EE5}" destId="{229177A4-8C52-4C30-8B0F-2D08500DEDEE}" srcOrd="0" destOrd="0" presId="urn:microsoft.com/office/officeart/2005/8/layout/default#5"/>
    <dgm:cxn modelId="{D412BFB5-139F-4489-A1B3-1CC9B66D2521}" type="presOf" srcId="{04EF960D-80CF-464D-992D-06755E897E50}" destId="{249737AD-4A15-4A41-B15A-606C555D87AB}" srcOrd="0" destOrd="0" presId="urn:microsoft.com/office/officeart/2005/8/layout/default#5"/>
    <dgm:cxn modelId="{94935A8E-6582-49EB-A395-E3A255C3102D}" srcId="{04EF960D-80CF-464D-992D-06755E897E50}" destId="{C6A035F3-3B92-4E92-A382-ABB4BDF03BF8}" srcOrd="1" destOrd="0" parTransId="{D0317574-2E66-4795-A305-A1DCDCACF75D}" sibTransId="{B11482BA-FB62-4817-9154-A5530982EBDD}"/>
    <dgm:cxn modelId="{585D65EC-5EF5-47E1-883B-62E2E8D029B1}" type="presParOf" srcId="{249737AD-4A15-4A41-B15A-606C555D87AB}" destId="{229177A4-8C52-4C30-8B0F-2D08500DEDEE}" srcOrd="0" destOrd="0" presId="urn:microsoft.com/office/officeart/2005/8/layout/default#5"/>
    <dgm:cxn modelId="{5A4C8096-BB78-4CDF-9818-AF423BAF9930}" type="presParOf" srcId="{249737AD-4A15-4A41-B15A-606C555D87AB}" destId="{4F07B0D2-F4CF-4BB6-9FC2-B7E5CA5A11D5}" srcOrd="1" destOrd="0" presId="urn:microsoft.com/office/officeart/2005/8/layout/default#5"/>
    <dgm:cxn modelId="{62390DDB-8C4A-4079-A7EF-E8777AAD56B5}" type="presParOf" srcId="{249737AD-4A15-4A41-B15A-606C555D87AB}" destId="{744EE51D-B00A-47CB-9646-6920D3B61133}" srcOrd="2" destOrd="0" presId="urn:microsoft.com/office/officeart/2005/8/layout/default#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2ACA2EC-0E6D-4309-89DA-BDB38D9B025E}" type="doc">
      <dgm:prSet loTypeId="urn:microsoft.com/office/officeart/2005/8/layout/default#1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43970B7-30A3-4C65-A1AF-F06AEEF6F86A}">
      <dgm:prSet/>
      <dgm:spPr>
        <a:xfrm>
          <a:off x="0" y="387423"/>
          <a:ext cx="2571749" cy="154305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ngClass</a:t>
          </a:r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 Directive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F0139AFD-8796-49B4-845E-807BE3727F84}" type="parTrans" cxnId="{3E01CED3-5397-42AA-90C8-4C8FED9EE43E}">
      <dgm:prSet/>
      <dgm:spPr/>
      <dgm:t>
        <a:bodyPr/>
        <a:lstStyle/>
        <a:p>
          <a:endParaRPr lang="en-US"/>
        </a:p>
      </dgm:t>
    </dgm:pt>
    <dgm:pt modelId="{42476735-3138-4FC6-BA3B-749EBA32C454}" type="sibTrans" cxnId="{3E01CED3-5397-42AA-90C8-4C8FED9EE43E}">
      <dgm:prSet/>
      <dgm:spPr/>
      <dgm:t>
        <a:bodyPr/>
        <a:lstStyle/>
        <a:p>
          <a:endParaRPr lang="en-US"/>
        </a:p>
      </dgm:t>
    </dgm:pt>
    <dgm:pt modelId="{B2DBD53C-2AC8-4557-AB25-7924AD75D6F7}">
      <dgm:prSet/>
      <dgm:spPr>
        <a:xfrm>
          <a:off x="5657849" y="387423"/>
          <a:ext cx="2571749" cy="154305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Angular Validation States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813420BB-324B-47E1-B5AF-153835A968DD}" type="parTrans" cxnId="{2FA079D4-B8AB-4A70-B3F1-AE60693A173A}">
      <dgm:prSet/>
      <dgm:spPr/>
      <dgm:t>
        <a:bodyPr/>
        <a:lstStyle/>
        <a:p>
          <a:endParaRPr lang="en-US"/>
        </a:p>
      </dgm:t>
    </dgm:pt>
    <dgm:pt modelId="{93E7087E-7706-40F6-8857-C69BA518C463}" type="sibTrans" cxnId="{2FA079D4-B8AB-4A70-B3F1-AE60693A173A}">
      <dgm:prSet/>
      <dgm:spPr/>
      <dgm:t>
        <a:bodyPr/>
        <a:lstStyle/>
        <a:p>
          <a:endParaRPr lang="en-US"/>
        </a:p>
      </dgm:t>
    </dgm:pt>
    <dgm:pt modelId="{E220E510-43C2-4377-B499-320B594AA960}">
      <dgm:prSet/>
      <dgm:spPr>
        <a:xfrm>
          <a:off x="2828925" y="387423"/>
          <a:ext cx="2571749" cy="154305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Bootstrap Style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BC466CE-1094-46CF-8660-A41FDB4A7726}" type="parTrans" cxnId="{7B0BDE3D-87A0-4243-98BC-C803055B0A36}">
      <dgm:prSet/>
      <dgm:spPr/>
      <dgm:t>
        <a:bodyPr/>
        <a:lstStyle/>
        <a:p>
          <a:endParaRPr lang="en-US"/>
        </a:p>
      </dgm:t>
    </dgm:pt>
    <dgm:pt modelId="{E5008B6A-C172-471D-A618-8F433B424400}" type="sibTrans" cxnId="{7B0BDE3D-87A0-4243-98BC-C803055B0A36}">
      <dgm:prSet/>
      <dgm:spPr/>
      <dgm:t>
        <a:bodyPr/>
        <a:lstStyle/>
        <a:p>
          <a:endParaRPr lang="en-US"/>
        </a:p>
      </dgm:t>
    </dgm:pt>
    <dgm:pt modelId="{A6114223-F8E5-4F50-AE5B-884F4E3C96EE}" type="pres">
      <dgm:prSet presAssocID="{E2ACA2EC-0E6D-4309-89DA-BDB38D9B025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A8330EB-05D5-4B19-8551-9C7C776D44AD}" type="pres">
      <dgm:prSet presAssocID="{643970B7-30A3-4C65-A1AF-F06AEEF6F86A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DE28F90-7E77-4EDB-AB62-B471C61EDB2E}" type="pres">
      <dgm:prSet presAssocID="{42476735-3138-4FC6-BA3B-749EBA32C454}" presName="sibTrans" presStyleCnt="0"/>
      <dgm:spPr/>
    </dgm:pt>
    <dgm:pt modelId="{5DDCC980-AAE2-4F7E-BF8F-AF3B060BF768}" type="pres">
      <dgm:prSet presAssocID="{E220E510-43C2-4377-B499-320B594AA960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6C61AEB-1949-426E-A6C7-B06314A0DC0B}" type="pres">
      <dgm:prSet presAssocID="{E5008B6A-C172-471D-A618-8F433B424400}" presName="sibTrans" presStyleCnt="0"/>
      <dgm:spPr/>
    </dgm:pt>
    <dgm:pt modelId="{A3BD71EF-7A09-4EF1-B34B-004CA3BD6F11}" type="pres">
      <dgm:prSet presAssocID="{B2DBD53C-2AC8-4557-AB25-7924AD75D6F7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7B0BDE3D-87A0-4243-98BC-C803055B0A36}" srcId="{E2ACA2EC-0E6D-4309-89DA-BDB38D9B025E}" destId="{E220E510-43C2-4377-B499-320B594AA960}" srcOrd="1" destOrd="0" parTransId="{7BC466CE-1094-46CF-8660-A41FDB4A7726}" sibTransId="{E5008B6A-C172-471D-A618-8F433B424400}"/>
    <dgm:cxn modelId="{3E01CED3-5397-42AA-90C8-4C8FED9EE43E}" srcId="{E2ACA2EC-0E6D-4309-89DA-BDB38D9B025E}" destId="{643970B7-30A3-4C65-A1AF-F06AEEF6F86A}" srcOrd="0" destOrd="0" parTransId="{F0139AFD-8796-49B4-845E-807BE3727F84}" sibTransId="{42476735-3138-4FC6-BA3B-749EBA32C454}"/>
    <dgm:cxn modelId="{5033A3F9-6E15-4667-BDA1-D05B34205ACD}" type="presOf" srcId="{E220E510-43C2-4377-B499-320B594AA960}" destId="{5DDCC980-AAE2-4F7E-BF8F-AF3B060BF768}" srcOrd="0" destOrd="0" presId="urn:microsoft.com/office/officeart/2005/8/layout/default#11"/>
    <dgm:cxn modelId="{F1786170-EEEC-40CA-811C-81762B284054}" type="presOf" srcId="{643970B7-30A3-4C65-A1AF-F06AEEF6F86A}" destId="{CA8330EB-05D5-4B19-8551-9C7C776D44AD}" srcOrd="0" destOrd="0" presId="urn:microsoft.com/office/officeart/2005/8/layout/default#11"/>
    <dgm:cxn modelId="{2FA079D4-B8AB-4A70-B3F1-AE60693A173A}" srcId="{E2ACA2EC-0E6D-4309-89DA-BDB38D9B025E}" destId="{B2DBD53C-2AC8-4557-AB25-7924AD75D6F7}" srcOrd="2" destOrd="0" parTransId="{813420BB-324B-47E1-B5AF-153835A968DD}" sibTransId="{93E7087E-7706-40F6-8857-C69BA518C463}"/>
    <dgm:cxn modelId="{53C4A471-D10E-417B-BBE8-8D61275E7C11}" type="presOf" srcId="{E2ACA2EC-0E6D-4309-89DA-BDB38D9B025E}" destId="{A6114223-F8E5-4F50-AE5B-884F4E3C96EE}" srcOrd="0" destOrd="0" presId="urn:microsoft.com/office/officeart/2005/8/layout/default#11"/>
    <dgm:cxn modelId="{D0F077B0-4BE6-4AEC-B7B4-538520182AE4}" type="presOf" srcId="{B2DBD53C-2AC8-4557-AB25-7924AD75D6F7}" destId="{A3BD71EF-7A09-4EF1-B34B-004CA3BD6F11}" srcOrd="0" destOrd="0" presId="urn:microsoft.com/office/officeart/2005/8/layout/default#11"/>
    <dgm:cxn modelId="{8EA87595-D09B-4853-8236-F48D97DF7A5E}" type="presParOf" srcId="{A6114223-F8E5-4F50-AE5B-884F4E3C96EE}" destId="{CA8330EB-05D5-4B19-8551-9C7C776D44AD}" srcOrd="0" destOrd="0" presId="urn:microsoft.com/office/officeart/2005/8/layout/default#11"/>
    <dgm:cxn modelId="{8AC9D84B-C509-43C6-B4E3-AF657EC5E475}" type="presParOf" srcId="{A6114223-F8E5-4F50-AE5B-884F4E3C96EE}" destId="{EDE28F90-7E77-4EDB-AB62-B471C61EDB2E}" srcOrd="1" destOrd="0" presId="urn:microsoft.com/office/officeart/2005/8/layout/default#11"/>
    <dgm:cxn modelId="{6001D0EF-04C5-4BEB-AC3A-8CB5FB01E12D}" type="presParOf" srcId="{A6114223-F8E5-4F50-AE5B-884F4E3C96EE}" destId="{5DDCC980-AAE2-4F7E-BF8F-AF3B060BF768}" srcOrd="2" destOrd="0" presId="urn:microsoft.com/office/officeart/2005/8/layout/default#11"/>
    <dgm:cxn modelId="{72174D0F-C036-4930-A046-A3D63ED47A27}" type="presParOf" srcId="{A6114223-F8E5-4F50-AE5B-884F4E3C96EE}" destId="{76C61AEB-1949-426E-A6C7-B06314A0DC0B}" srcOrd="3" destOrd="0" presId="urn:microsoft.com/office/officeart/2005/8/layout/default#11"/>
    <dgm:cxn modelId="{14EF8C0D-2FBD-4AB0-AA52-2FDB90CF9A71}" type="presParOf" srcId="{A6114223-F8E5-4F50-AE5B-884F4E3C96EE}" destId="{A3BD71EF-7A09-4EF1-B34B-004CA3BD6F11}" srcOrd="4" destOrd="0" presId="urn:microsoft.com/office/officeart/2005/8/layout/default#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12316E-3469-4C74-B19E-F17A2202DB52}">
      <dsp:nvSpPr>
        <dsp:cNvPr id="0" name=""/>
        <dsp:cNvSpPr/>
      </dsp:nvSpPr>
      <dsp:spPr>
        <a:xfrm>
          <a:off x="3488" y="40566"/>
          <a:ext cx="3401666" cy="662400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Requires</a:t>
          </a:r>
          <a:endParaRPr lang="en-US" sz="23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3488" y="40566"/>
        <a:ext cx="3401666" cy="662400"/>
      </dsp:txXfrm>
    </dsp:sp>
    <dsp:sp modelId="{52AEABC5-2C91-4CDA-8354-112622B11161}">
      <dsp:nvSpPr>
        <dsp:cNvPr id="0" name=""/>
        <dsp:cNvSpPr/>
      </dsp:nvSpPr>
      <dsp:spPr>
        <a:xfrm>
          <a:off x="3488" y="702966"/>
          <a:ext cx="3401666" cy="1641509"/>
        </a:xfrm>
        <a:prstGeom prst="rect">
          <a:avLst/>
        </a:prstGeo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angular-messages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ngMessages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488" y="702966"/>
        <a:ext cx="3401666" cy="1641509"/>
      </dsp:txXfrm>
    </dsp:sp>
    <dsp:sp modelId="{7FE794A1-6CE6-4B5B-B901-2DBBCE1C2E7C}">
      <dsp:nvSpPr>
        <dsp:cNvPr id="0" name=""/>
        <dsp:cNvSpPr/>
      </dsp:nvSpPr>
      <dsp:spPr>
        <a:xfrm>
          <a:off x="3881389" y="40566"/>
          <a:ext cx="3401666" cy="662400"/>
        </a:xfrm>
        <a:prstGeom prst="rect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rgbClr val="9BBB59">
              <a:hueOff val="5625132"/>
              <a:satOff val="-8440"/>
              <a:lumOff val="-1373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ng-Messages</a:t>
          </a:r>
          <a:endParaRPr lang="en-US" sz="23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3881389" y="40566"/>
        <a:ext cx="3401666" cy="662400"/>
      </dsp:txXfrm>
    </dsp:sp>
    <dsp:sp modelId="{3ED8810D-9E1A-4CBA-A44C-6E02E19276B7}">
      <dsp:nvSpPr>
        <dsp:cNvPr id="0" name=""/>
        <dsp:cNvSpPr/>
      </dsp:nvSpPr>
      <dsp:spPr>
        <a:xfrm>
          <a:off x="3881389" y="702966"/>
          <a:ext cx="3401666" cy="1641509"/>
        </a:xfrm>
        <a:prstGeom prst="rect">
          <a:avLst/>
        </a:prstGeo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Shows or hides messages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Similar </a:t>
          </a:r>
          <a:r>
            <a:rPr lang="en-US" sz="23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to a switch or case statement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881389" y="702966"/>
        <a:ext cx="3401666" cy="1641509"/>
      </dsp:txXfrm>
    </dsp:sp>
    <dsp:sp modelId="{199BF9B5-F6B1-49EC-84F9-B4A137063F2A}">
      <dsp:nvSpPr>
        <dsp:cNvPr id="0" name=""/>
        <dsp:cNvSpPr/>
      </dsp:nvSpPr>
      <dsp:spPr>
        <a:xfrm>
          <a:off x="7759289" y="40566"/>
          <a:ext cx="3401666" cy="662400"/>
        </a:xfrm>
        <a:prstGeom prst="rect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</a:t>
          </a:r>
          <a:endParaRPr lang="en-US" sz="23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759289" y="40566"/>
        <a:ext cx="3401666" cy="662400"/>
      </dsp:txXfrm>
    </dsp:sp>
    <dsp:sp modelId="{B739472C-1D20-44F3-87E4-37BFEB08884A}">
      <dsp:nvSpPr>
        <dsp:cNvPr id="0" name=""/>
        <dsp:cNvSpPr/>
      </dsp:nvSpPr>
      <dsp:spPr>
        <a:xfrm>
          <a:off x="7759289" y="702966"/>
          <a:ext cx="3401666" cy="1641509"/>
        </a:xfrm>
        <a:prstGeom prst="rect">
          <a:avLst/>
        </a:prstGeo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Defines specific cases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7759289" y="702966"/>
        <a:ext cx="3401666" cy="16415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9177A4-8C52-4C30-8B0F-2D08500DEDEE}">
      <dsp:nvSpPr>
        <dsp:cNvPr id="0" name=""/>
        <dsp:cNvSpPr/>
      </dsp:nvSpPr>
      <dsp:spPr>
        <a:xfrm>
          <a:off x="2072312" y="130"/>
          <a:ext cx="3384264" cy="20305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/>
            <a:t>Ensure the form has a name</a:t>
          </a:r>
          <a:endParaRPr lang="en-US" sz="3800" kern="1200" dirty="0"/>
        </a:p>
      </dsp:txBody>
      <dsp:txXfrm>
        <a:off x="2072312" y="130"/>
        <a:ext cx="3384264" cy="2030558"/>
      </dsp:txXfrm>
    </dsp:sp>
    <dsp:sp modelId="{744EE51D-B00A-47CB-9646-6920D3B61133}">
      <dsp:nvSpPr>
        <dsp:cNvPr id="0" name=""/>
        <dsp:cNvSpPr/>
      </dsp:nvSpPr>
      <dsp:spPr>
        <a:xfrm>
          <a:off x="5795003" y="130"/>
          <a:ext cx="3384264" cy="2030558"/>
        </a:xfrm>
        <a:prstGeom prst="rect">
          <a:avLst/>
        </a:prstGeom>
        <a:solidFill>
          <a:schemeClr val="accent3">
            <a:hueOff val="-6479225"/>
            <a:satOff val="19008"/>
            <a:lumOff val="-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/>
            <a:t>Set the </a:t>
          </a:r>
          <a:r>
            <a:rPr lang="en-US" sz="3800" b="1" kern="1200" dirty="0" err="1" smtClean="0"/>
            <a:t>novalidate</a:t>
          </a:r>
          <a:r>
            <a:rPr lang="en-US" sz="3800" b="1" kern="1200" smtClean="0"/>
            <a:t> attribute</a:t>
          </a:r>
          <a:endParaRPr lang="en-US" sz="3800" b="1" kern="1200" dirty="0"/>
        </a:p>
      </dsp:txBody>
      <dsp:txXfrm>
        <a:off x="5795003" y="130"/>
        <a:ext cx="3384264" cy="203055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8330EB-05D5-4B19-8551-9C7C776D44AD}">
      <dsp:nvSpPr>
        <dsp:cNvPr id="0" name=""/>
        <dsp:cNvSpPr/>
      </dsp:nvSpPr>
      <dsp:spPr>
        <a:xfrm>
          <a:off x="0" y="97889"/>
          <a:ext cx="3536865" cy="2122119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b="1" kern="1200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ngClass</a:t>
          </a:r>
          <a:r>
            <a:rPr lang="en-US" sz="42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 Directive</a:t>
          </a:r>
          <a:endParaRPr lang="en-US" sz="42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0" y="97889"/>
        <a:ext cx="3536865" cy="2122119"/>
      </dsp:txXfrm>
    </dsp:sp>
    <dsp:sp modelId="{5DDCC980-AAE2-4F7E-BF8F-AF3B060BF768}">
      <dsp:nvSpPr>
        <dsp:cNvPr id="0" name=""/>
        <dsp:cNvSpPr/>
      </dsp:nvSpPr>
      <dsp:spPr>
        <a:xfrm>
          <a:off x="3890552" y="97889"/>
          <a:ext cx="3536865" cy="2122119"/>
        </a:xfrm>
        <a:prstGeom prst="rect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Bootstrap Style</a:t>
          </a:r>
          <a:endParaRPr lang="en-US" sz="42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3890552" y="97889"/>
        <a:ext cx="3536865" cy="2122119"/>
      </dsp:txXfrm>
    </dsp:sp>
    <dsp:sp modelId="{A3BD71EF-7A09-4EF1-B34B-004CA3BD6F11}">
      <dsp:nvSpPr>
        <dsp:cNvPr id="0" name=""/>
        <dsp:cNvSpPr/>
      </dsp:nvSpPr>
      <dsp:spPr>
        <a:xfrm>
          <a:off x="7781104" y="97889"/>
          <a:ext cx="3536865" cy="2122119"/>
        </a:xfrm>
        <a:prstGeom prst="rect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Angular Validation States</a:t>
          </a:r>
          <a:endParaRPr lang="en-US" sz="42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781104" y="97889"/>
        <a:ext cx="3536865" cy="2122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9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6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#7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#5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#1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356EFE-30B3-4CA1-918A-68FD581336D8}" type="datetimeFigureOut">
              <a:rPr lang="en-US" smtClean="0"/>
              <a:t>6/17/2015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E03A0-3C2B-4F76-8AE2-818829D229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8084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9A41E-143F-46ED-B414-4C223D83A023}" type="datetimeFigureOut">
              <a:rPr lang="en-US" smtClean="0"/>
              <a:pPr/>
              <a:t>6/17/2015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2189F-35E1-4DA3-9F12-2244F84E5C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46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"An Angular application often displays a view for each of the many business operations including selection, review, and editing. And as soon as you have more than one view, you need a way to navigate between them. This session demonstrates how to define, configure, and navigate Angular routes to display multiple views. First, we look at the available routing frameworks: </a:t>
            </a:r>
            <a:r>
              <a:rPr lang="en-US" dirty="0" err="1" smtClean="0"/>
              <a:t>ngRoute</a:t>
            </a:r>
            <a:r>
              <a:rPr lang="en-US" dirty="0" smtClean="0"/>
              <a:t> and UI Router, each with their own approach to routing. Then we dive deeper with step-by-step demonstrations of implementing routing based on application state."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9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Take 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684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Visual Studio Live! Chicago 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dirty="0" smtClean="0"/>
              <a:t>©  2013 Visual Studio Live!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114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713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err="1" smtClean="0"/>
              <a:t>AngularUI</a:t>
            </a:r>
            <a:r>
              <a:rPr lang="en-US" dirty="0" smtClean="0"/>
              <a:t> if</a:t>
            </a:r>
            <a:r>
              <a:rPr lang="en-US" baseline="0" dirty="0" smtClean="0"/>
              <a:t> time permits.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4299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8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498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how the navigation works.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And how the nested views look.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 - Take 4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simple navigation.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92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Remember what our app looks like at</a:t>
            </a:r>
            <a:r>
              <a:rPr lang="en-US" baseline="0" dirty="0" smtClean="0"/>
              <a:t> this point?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0957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"Template" or sometimes "layout</a:t>
            </a:r>
            <a:r>
              <a:rPr lang="en-US" baseline="0" dirty="0" smtClean="0"/>
              <a:t> template"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66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Web applications</a:t>
            </a:r>
            <a:r>
              <a:rPr lang="en-US" baseline="0" dirty="0" smtClean="0"/>
              <a:t> are more than one page.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 Define each view in its own html file.</a:t>
            </a:r>
            <a:endParaRPr lang="en-US" dirty="0" smtClean="0"/>
          </a:p>
          <a:p>
            <a:pPr>
              <a:buFontTx/>
              <a:buChar char="-"/>
            </a:pPr>
            <a:r>
              <a:rPr lang="en-US" baseline="0" dirty="0" smtClean="0"/>
              <a:t> Define the header, menu, footer in the index.html.</a:t>
            </a:r>
          </a:p>
          <a:p>
            <a:pPr>
              <a:buFontTx/>
              <a:buChar char="-"/>
            </a:pPr>
            <a:r>
              <a:rPr lang="en-US" baseline="0" dirty="0" smtClean="0"/>
              <a:t> Define the ng-view directive in the location in the HTML where the views should appear.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03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8075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easy way to picture the routing is to look at a site map.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191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view in the map</a:t>
            </a:r>
            <a:r>
              <a:rPr lang="en-US" baseline="0" dirty="0" smtClean="0"/>
              <a:t> can then be associated with a named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364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Define the ng-view directive in the location in the HTML where the views should appear.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ng-viewport in the new Angular router.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Why the hash tags?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77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original routing framework provided by Angular.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for simple, straight-forward routes.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 third-party routing package.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more advanced features than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including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Nested views, as we saw with the tab pages in the Product Management application we looked at.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ngNewRouter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new router that is coming out in Angular 1.4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is expected to be the router for Angular 2.0.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the ease of use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many of the more advanced features from UI Router.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Though the syntax will be slightly different, the concepts are the same for each of the three frameworks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393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By</a:t>
            </a:r>
            <a:r>
              <a:rPr lang="en-US" baseline="0" dirty="0" smtClean="0"/>
              <a:t> convention, the "single page" of the application is defined in index.html.</a:t>
            </a:r>
          </a:p>
          <a:p>
            <a:r>
              <a:rPr lang="en-US" baseline="0" dirty="0" smtClean="0"/>
              <a:t>- In the index.html file, define the header, menu bar, and footer.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And use the ng-view directive to identify where the HTML templates for the views should appear.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ng-view includes the rendered template of the current route into the main layout.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Every time the route changes, the included view changes with it</a:t>
            </a:r>
            <a:r>
              <a:rPr lang="en-US" baseline="0" dirty="0" smtClean="0"/>
              <a:t> according to the route configuration.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741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$</a:t>
            </a:r>
            <a:r>
              <a:rPr lang="en-US" dirty="0" err="1" smtClean="0"/>
              <a:t>route</a:t>
            </a:r>
            <a:r>
              <a:rPr lang="en-US" baseline="0" dirty="0" err="1" smtClean="0"/>
              <a:t>Provider</a:t>
            </a:r>
            <a:r>
              <a:rPr lang="en-US" baseline="0" dirty="0" smtClean="0"/>
              <a:t> is the provider for the $route service.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create and provide instances of services and expose configuration APIs.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can only be injected into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functions.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Everyone know what "controller as" means?</a:t>
            </a:r>
          </a:p>
          <a:p>
            <a:endParaRPr lang="en-US" dirty="0" smtClean="0"/>
          </a:p>
          <a:p>
            <a:r>
              <a:rPr lang="en-US" dirty="0" smtClean="0"/>
              <a:t>NOTE: I cut the edit view off of this code so it would fit in the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806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navigate to a</a:t>
            </a:r>
            <a:r>
              <a:rPr lang="en-US" baseline="0" dirty="0" smtClean="0"/>
              <a:t> view, activate its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569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536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216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84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75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5164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671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233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Let's look at this same process from a different perspective.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Request is asynchronous, so the user could select a different option or</a:t>
            </a:r>
            <a:r>
              <a:rPr lang="en-US" baseline="0" dirty="0" smtClean="0"/>
              <a:t> close the browser.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289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855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httpBackend</a:t>
            </a:r>
            <a:endParaRPr lang="en-US" dirty="0" smtClean="0"/>
          </a:p>
          <a:p>
            <a:pPr marL="175308" indent="-175308">
              <a:buFontTx/>
              <a:buChar char="-"/>
            </a:pPr>
            <a:r>
              <a:rPr lang="en-US" baseline="0" dirty="0" smtClean="0"/>
              <a:t>Angular's fake HTTP backend implementation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Mocks calls to the HTTP service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Returns static data to the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611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pPr defTabSz="934974">
              <a:defRPr/>
            </a:pPr>
            <a:r>
              <a:rPr lang="en-US" dirty="0" smtClean="0"/>
              <a:t>Define the callback functions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Success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Error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88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5259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008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90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2532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Let's zoom in on the movieResource</a:t>
            </a:r>
            <a:r>
              <a:rPr lang="en-US" baseline="0" dirty="0" smtClean="0"/>
              <a:t> service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759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179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Query -&gt; Array</a:t>
            </a:r>
          </a:p>
          <a:p>
            <a:r>
              <a:rPr lang="en-US" dirty="0" smtClean="0"/>
              <a:t>Get -&gt; Single item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0579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 that both of these methods are called using the service</a:t>
            </a:r>
            <a:r>
              <a:rPr lang="en-US" baseline="0" dirty="0" smtClean="0"/>
              <a:t> "class".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876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method is called using the instance.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4975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8402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ngMockE2E is contained in angular-mocks.js that is downloaded with angular core.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1060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Create a new module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Add a script tag for the .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file (index.html)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Define the new module as a dependency (app.js)</a:t>
            </a:r>
          </a:p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Set up the static data</a:t>
            </a:r>
          </a:p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Define the fake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47554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68450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9072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the validation of the form.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validation.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0824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13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11800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6191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01093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Name is used by Angular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3395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 does not look very nice!</a:t>
            </a:r>
          </a:p>
          <a:p>
            <a:r>
              <a:rPr lang="en-US" dirty="0" smtClean="0"/>
              <a:t>Bootstrap</a:t>
            </a:r>
            <a:r>
              <a:rPr lang="en-US" baseline="0" dirty="0" smtClean="0"/>
              <a:t> to the rescue!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3036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Bootstrap 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5763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MUCH BETTER!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2603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876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</a:t>
            </a:r>
            <a:r>
              <a:rPr lang="en-US" baseline="0" dirty="0" smtClean="0"/>
              <a:t> the color change and the associated message text.</a:t>
            </a:r>
          </a:p>
          <a:p>
            <a:r>
              <a:rPr lang="en-US" baseline="0" dirty="0" smtClean="0"/>
              <a:t>Also notice that the Save button is now disabled.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40023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Type Attribute</a:t>
            </a:r>
            <a:r>
              <a:rPr lang="en-US" baseline="0" dirty="0" smtClean="0"/>
              <a:t> (standard HTML 5 validators): </a:t>
            </a:r>
            <a:r>
              <a:rPr lang="en-US" dirty="0" smtClean="0"/>
              <a:t>email, </a:t>
            </a:r>
            <a:r>
              <a:rPr lang="en-US" dirty="0" err="1" smtClean="0"/>
              <a:t>tel</a:t>
            </a:r>
            <a:r>
              <a:rPr lang="en-US" dirty="0" smtClean="0"/>
              <a:t>, </a:t>
            </a:r>
            <a:r>
              <a:rPr lang="en-US" dirty="0" err="1" smtClean="0"/>
              <a:t>url</a:t>
            </a:r>
            <a:r>
              <a:rPr lang="en-US" dirty="0" smtClean="0"/>
              <a:t>, number,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ng-</a:t>
            </a:r>
            <a:r>
              <a:rPr lang="en-US" dirty="0" err="1" smtClean="0"/>
              <a:t>minlength</a:t>
            </a:r>
            <a:r>
              <a:rPr lang="en-US" dirty="0" smtClean="0"/>
              <a:t>,</a:t>
            </a:r>
            <a:r>
              <a:rPr lang="en-US" baseline="0" dirty="0" smtClean="0"/>
              <a:t> ng-</a:t>
            </a:r>
            <a:r>
              <a:rPr lang="en-US" baseline="0" dirty="0" err="1" smtClean="0"/>
              <a:t>maxlength</a:t>
            </a:r>
            <a:r>
              <a:rPr lang="en-US" baseline="0" dirty="0" smtClean="0"/>
              <a:t>, ng-pattern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Custom Angular Validation possible, but not covered.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Expanded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Cross-field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Asynchronous 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8930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 ensure the control has</a:t>
            </a:r>
            <a:r>
              <a:rPr lang="en-US" baseline="0" dirty="0" smtClean="0"/>
              <a:t> a name. The validation uses the name.</a:t>
            </a:r>
          </a:p>
          <a:p>
            <a:r>
              <a:rPr lang="en-US" baseline="0" dirty="0" smtClean="0"/>
              <a:t>Second, set the desired validation attributes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221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sure to show: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Resizing (responsive</a:t>
            </a:r>
            <a:r>
              <a:rPr lang="en-US" baseline="0" dirty="0" smtClean="0"/>
              <a:t> design)</a:t>
            </a:r>
            <a:endParaRPr lang="en-US" dirty="0" smtClean="0"/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Filtering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Use F12 tools to show the communication with the server</a:t>
            </a:r>
            <a:r>
              <a:rPr lang="en-US" baseline="0" dirty="0" smtClean="0"/>
              <a:t> and the DOM</a:t>
            </a:r>
            <a:r>
              <a:rPr lang="en-US" dirty="0" smtClean="0"/>
              <a:t>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Visual Studio Live! Chicago 2013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 2013 Visual Studio Live! All rights reserved.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003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ng-class defines the style class</a:t>
            </a:r>
          </a:p>
          <a:p>
            <a:r>
              <a:rPr lang="en-US" dirty="0" smtClean="0"/>
              <a:t>'has-error' is the bootstrap style</a:t>
            </a:r>
          </a:p>
          <a:p>
            <a:r>
              <a:rPr lang="en-US" dirty="0" err="1" smtClean="0"/>
              <a:t>movieForm</a:t>
            </a:r>
            <a:r>
              <a:rPr lang="en-US" dirty="0" smtClean="0"/>
              <a:t> -&gt; name of the form</a:t>
            </a:r>
          </a:p>
          <a:p>
            <a:r>
              <a:rPr lang="en-US" dirty="0" err="1" smtClean="0"/>
              <a:t>inputMovieTitle</a:t>
            </a:r>
            <a:r>
              <a:rPr lang="en-US" dirty="0" smtClean="0"/>
              <a:t> -&gt; name of the control</a:t>
            </a:r>
          </a:p>
          <a:p>
            <a:r>
              <a:rPr lang="en-US" dirty="0" smtClean="0"/>
              <a:t>$invalid -&gt; Angular</a:t>
            </a:r>
            <a:r>
              <a:rPr lang="en-US" baseline="0" dirty="0" smtClean="0"/>
              <a:t> validation state</a:t>
            </a:r>
          </a:p>
          <a:p>
            <a:r>
              <a:rPr lang="en-US" baseline="0" dirty="0" smtClean="0"/>
              <a:t>$dirty -&gt; Prevents display of the message until the user has edited the field.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529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9786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Blur</a:t>
            </a:r>
            <a:r>
              <a:rPr lang="en-US" baseline="0" dirty="0" smtClean="0"/>
              <a:t> =&gt; lost focus</a:t>
            </a:r>
          </a:p>
          <a:p>
            <a:r>
              <a:rPr lang="en-US" baseline="0" dirty="0" smtClean="0"/>
              <a:t>Good for validation when the user enters a required field but does not change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1277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4302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85127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changing the style is not enough. We also want to display a message.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77275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0400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499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TypeScript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Class-based</a:t>
            </a:r>
            <a:r>
              <a:rPr lang="en-US" baseline="0" dirty="0" smtClean="0"/>
              <a:t> object-oriented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Strongly typed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400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ALIAS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63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2</a:t>
            </a:r>
          </a:p>
          <a:p>
            <a:r>
              <a:rPr lang="en-US" dirty="0" smtClean="0"/>
              <a:t>- F12 tools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807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Orange Line"/>
          <p:cNvCxnSpPr/>
          <p:nvPr userDrawn="1"/>
        </p:nvCxnSpPr>
        <p:spPr>
          <a:xfrm>
            <a:off x="3021541" y="5835391"/>
            <a:ext cx="6167595" cy="83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ocial Textbox"/>
          <p:cNvSpPr>
            <a:spLocks noGrp="1"/>
          </p:cNvSpPr>
          <p:nvPr>
            <p:ph type="body" sz="quarter" idx="22" hasCustomPrompt="1"/>
          </p:nvPr>
        </p:nvSpPr>
        <p:spPr>
          <a:xfrm>
            <a:off x="3019132" y="4774132"/>
            <a:ext cx="6170003" cy="904774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Here to Add URL | Twitter | Social connections</a:t>
            </a:r>
          </a:p>
        </p:txBody>
      </p:sp>
      <p:sp>
        <p:nvSpPr>
          <p:cNvPr id="5" name="Authors Name"/>
          <p:cNvSpPr>
            <a:spLocks noGrp="1"/>
          </p:cNvSpPr>
          <p:nvPr>
            <p:ph type="body" sz="quarter" idx="21" hasCustomPrompt="1"/>
          </p:nvPr>
        </p:nvSpPr>
        <p:spPr>
          <a:xfrm>
            <a:off x="3016059" y="4098184"/>
            <a:ext cx="6170003" cy="60558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600"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to Add Author’s Name</a:t>
            </a:r>
          </a:p>
        </p:txBody>
      </p:sp>
      <p:sp>
        <p:nvSpPr>
          <p:cNvPr id="20" name="Course/Module 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b" anchorCtr="0">
            <a:noAutofit/>
          </a:bodyPr>
          <a:lstStyle>
            <a:lvl1pPr algn="ctr">
              <a:lnSpc>
                <a:spcPct val="100000"/>
              </a:lnSpc>
              <a:defRPr sz="4800" baseline="0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noFill/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5080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3784600"/>
          </a:xfrm>
          <a:solidFill>
            <a:schemeClr val="tx2"/>
          </a:solidFill>
        </p:spPr>
        <p:txBody>
          <a:bodyPr lIns="640080" tIns="365760" rIns="457200" bIns="274320" anchor="b" anchorCtr="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1135" y="4886959"/>
            <a:ext cx="10901139" cy="1327231"/>
          </a:xfrm>
        </p:spPr>
        <p:txBody>
          <a:bodyPr/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67"/>
              </a:spcAft>
              <a:buClr>
                <a:schemeClr val="accent1"/>
              </a:buClr>
              <a:buSzPct val="70000"/>
              <a:buFontTx/>
              <a:buNone/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9712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628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83245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96931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1133" y="3835401"/>
            <a:ext cx="10901139" cy="984169"/>
          </a:xfrm>
        </p:spPr>
        <p:txBody>
          <a:bodyPr anchor="b"/>
          <a:lstStyle>
            <a:lvl1pPr algn="l">
              <a:defRPr lang="en-US" sz="3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/>
              </a:defRPr>
            </a:lvl1pPr>
          </a:lstStyle>
          <a:p>
            <a:r>
              <a:rPr lang="en-US" dirty="0" smtClean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7186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2720788" y="1393826"/>
            <a:ext cx="6750424" cy="4070349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add a short important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71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22710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2710" y="187202"/>
            <a:ext cx="10968431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9" hasCustomPrompt="1"/>
          </p:nvPr>
        </p:nvSpPr>
        <p:spPr>
          <a:xfrm>
            <a:off x="6272073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219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2 Placeholder"/>
          <p:cNvSpPr>
            <a:spLocks noGrp="1"/>
          </p:cNvSpPr>
          <p:nvPr>
            <p:ph sz="quarter" idx="23" hasCustomPrompt="1"/>
          </p:nvPr>
        </p:nvSpPr>
        <p:spPr>
          <a:xfrm>
            <a:off x="6256883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body" sz="quarter" idx="18" hasCustomPrompt="1"/>
          </p:nvPr>
        </p:nvSpPr>
        <p:spPr>
          <a:xfrm>
            <a:off x="6256883" y="1768634"/>
            <a:ext cx="5317052" cy="745412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4" name="Content 1 Placeholder"/>
          <p:cNvSpPr>
            <a:spLocks noGrp="1"/>
          </p:cNvSpPr>
          <p:nvPr>
            <p:ph sz="quarter" idx="22" hasCustomPrompt="1"/>
          </p:nvPr>
        </p:nvSpPr>
        <p:spPr>
          <a:xfrm>
            <a:off x="605368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Subtitle 1"/>
          <p:cNvSpPr>
            <a:spLocks noGrp="1"/>
          </p:cNvSpPr>
          <p:nvPr>
            <p:ph type="body" sz="quarter" idx="17" hasCustomPrompt="1"/>
          </p:nvPr>
        </p:nvSpPr>
        <p:spPr>
          <a:xfrm>
            <a:off x="605368" y="1767090"/>
            <a:ext cx="5325003" cy="74695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62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Left | Gra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y Box Background"/>
          <p:cNvSpPr/>
          <p:nvPr userDrawn="1"/>
        </p:nvSpPr>
        <p:spPr>
          <a:xfrm>
            <a:off x="7206965" y="1758184"/>
            <a:ext cx="4517459" cy="4239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38099" tIns="38100" rIns="38099" bIns="38100" anchor="ctr"/>
          <a:lstStyle/>
          <a:p>
            <a:pPr defTabSz="586116">
              <a:defRPr sz="2400"/>
            </a:pPr>
            <a:endParaRPr sz="3200" dirty="0">
              <a:solidFill>
                <a:srgbClr val="333333"/>
              </a:solidFill>
            </a:endParaRPr>
          </a:p>
        </p:txBody>
      </p:sp>
      <p:sp>
        <p:nvSpPr>
          <p:cNvPr id="8" name="Right Placeholder"/>
          <p:cNvSpPr>
            <a:spLocks noGrp="1"/>
          </p:cNvSpPr>
          <p:nvPr>
            <p:ph sz="quarter" idx="18" hasCustomPrompt="1"/>
          </p:nvPr>
        </p:nvSpPr>
        <p:spPr>
          <a:xfrm>
            <a:off x="7435775" y="1972233"/>
            <a:ext cx="4031781" cy="3824944"/>
          </a:xfrm>
        </p:spPr>
        <p:txBody>
          <a:bodyPr anchor="ctr">
            <a:normAutofit/>
          </a:bodyPr>
          <a:lstStyle>
            <a:lvl1pPr marL="0" indent="0" algn="ctr">
              <a:buClr>
                <a:schemeClr val="accent1"/>
              </a:buClr>
              <a:buNone/>
              <a:defRPr sz="24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 sz="2800"/>
            </a:lvl2pPr>
            <a:lvl3pPr>
              <a:buClr>
                <a:schemeClr val="bg1">
                  <a:lumMod val="85000"/>
                </a:schemeClr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r>
              <a:rPr lang="en-US" dirty="0" smtClean="0"/>
              <a:t>Drag picture </a:t>
            </a:r>
            <a:br>
              <a:rPr lang="en-US" dirty="0" smtClean="0"/>
            </a:br>
            <a:r>
              <a:rPr lang="en-US" dirty="0" smtClean="0"/>
              <a:t>to placeholder </a:t>
            </a:r>
            <a:br>
              <a:rPr lang="en-US" dirty="0" smtClean="0"/>
            </a:br>
            <a:r>
              <a:rPr lang="en-US" dirty="0" smtClean="0"/>
              <a:t>or click icon to </a:t>
            </a:r>
            <a:br>
              <a:rPr lang="en-US" dirty="0" smtClean="0"/>
            </a:br>
            <a:r>
              <a:rPr lang="en-US" dirty="0" smtClean="0"/>
              <a:t>add a graphic</a:t>
            </a:r>
            <a:endParaRPr lang="en-US" dirty="0"/>
          </a:p>
        </p:txBody>
      </p:sp>
      <p:sp>
        <p:nvSpPr>
          <p:cNvPr id="21" name="Left Content Placeholder"/>
          <p:cNvSpPr>
            <a:spLocks noGrp="1"/>
          </p:cNvSpPr>
          <p:nvPr>
            <p:ph sz="quarter" idx="13" hasCustomPrompt="1"/>
          </p:nvPr>
        </p:nvSpPr>
        <p:spPr>
          <a:xfrm>
            <a:off x="603126" y="1769808"/>
            <a:ext cx="6220013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9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5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8114721" y="1758185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354986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05371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 baseline="0">
                <a:latin typeface="+mn-lt"/>
              </a:defRPr>
            </a:lvl1pPr>
            <a:lvl2pPr marL="297129" indent="0" algn="ctr">
              <a:buClr>
                <a:srgbClr val="FF6600"/>
              </a:buClr>
              <a:buFontTx/>
              <a:buNone/>
              <a:defRPr sz="2800"/>
            </a:lvl2pPr>
            <a:lvl3pPr marL="596289" indent="0" algn="ctr">
              <a:buClr>
                <a:srgbClr val="FF6600"/>
              </a:buClr>
              <a:buFontTx/>
              <a:buNone/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lue Box"/>
          <p:cNvSpPr>
            <a:spLocks noGrp="1"/>
          </p:cNvSpPr>
          <p:nvPr>
            <p:ph type="body" sz="quarter" idx="38" hasCustomPrompt="1"/>
          </p:nvPr>
        </p:nvSpPr>
        <p:spPr>
          <a:xfrm>
            <a:off x="6211120" y="4134748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Gray Box"/>
          <p:cNvSpPr>
            <a:spLocks noGrp="1"/>
          </p:cNvSpPr>
          <p:nvPr>
            <p:ph type="body" sz="quarter" idx="39" hasCustomPrompt="1"/>
          </p:nvPr>
        </p:nvSpPr>
        <p:spPr>
          <a:xfrm>
            <a:off x="2488415" y="4134748"/>
            <a:ext cx="3462528" cy="2084832"/>
          </a:xfrm>
          <a:solidFill>
            <a:schemeClr val="bg1">
              <a:lumMod val="65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1" name="Green Box"/>
          <p:cNvSpPr>
            <a:spLocks noGrp="1"/>
          </p:cNvSpPr>
          <p:nvPr>
            <p:ph type="body" sz="quarter" idx="37" hasCustomPrompt="1"/>
          </p:nvPr>
        </p:nvSpPr>
        <p:spPr>
          <a:xfrm>
            <a:off x="6211120" y="1803061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5" name="Orange Box"/>
          <p:cNvSpPr>
            <a:spLocks noGrp="1"/>
          </p:cNvSpPr>
          <p:nvPr>
            <p:ph type="body" sz="quarter" idx="36"/>
          </p:nvPr>
        </p:nvSpPr>
        <p:spPr>
          <a:xfrm>
            <a:off x="2488415" y="1803061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1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Right Box"/>
          <p:cNvSpPr>
            <a:spLocks noGrp="1"/>
          </p:cNvSpPr>
          <p:nvPr>
            <p:ph type="body" sz="quarter" idx="39" hasCustomPrompt="1"/>
          </p:nvPr>
        </p:nvSpPr>
        <p:spPr>
          <a:xfrm>
            <a:off x="8095211" y="4162972"/>
            <a:ext cx="3462528" cy="2084832"/>
          </a:xfrm>
          <a:solidFill>
            <a:schemeClr val="accent5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2" name="Middle Bottom Box"/>
          <p:cNvSpPr>
            <a:spLocks noGrp="1"/>
          </p:cNvSpPr>
          <p:nvPr>
            <p:ph type="body" sz="quarter" idx="40" hasCustomPrompt="1"/>
          </p:nvPr>
        </p:nvSpPr>
        <p:spPr>
          <a:xfrm>
            <a:off x="4360493" y="4162972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Bottom Left Box"/>
          <p:cNvSpPr>
            <a:spLocks noGrp="1"/>
          </p:cNvSpPr>
          <p:nvPr>
            <p:ph type="body" sz="quarter" idx="41" hasCustomPrompt="1"/>
          </p:nvPr>
        </p:nvSpPr>
        <p:spPr>
          <a:xfrm>
            <a:off x="625776" y="4162972"/>
            <a:ext cx="3462528" cy="2084832"/>
          </a:xfrm>
          <a:solidFill>
            <a:schemeClr val="tx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0" name="Top Right Box"/>
          <p:cNvSpPr>
            <a:spLocks noGrp="1"/>
          </p:cNvSpPr>
          <p:nvPr>
            <p:ph type="body" sz="quarter" idx="38" hasCustomPrompt="1"/>
          </p:nvPr>
        </p:nvSpPr>
        <p:spPr>
          <a:xfrm>
            <a:off x="8095211" y="1801707"/>
            <a:ext cx="3462528" cy="2084832"/>
          </a:xfrm>
          <a:solidFill>
            <a:schemeClr val="tx2">
              <a:lumMod val="60000"/>
              <a:lumOff val="40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9" name="Top Middle Box"/>
          <p:cNvSpPr>
            <a:spLocks noGrp="1"/>
          </p:cNvSpPr>
          <p:nvPr>
            <p:ph type="body" sz="quarter" idx="37" hasCustomPrompt="1"/>
          </p:nvPr>
        </p:nvSpPr>
        <p:spPr>
          <a:xfrm>
            <a:off x="4360493" y="1801707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4" name="Top Left Box"/>
          <p:cNvSpPr>
            <a:spLocks noGrp="1"/>
          </p:cNvSpPr>
          <p:nvPr>
            <p:ph type="body" sz="quarter" idx="42" hasCustomPrompt="1"/>
          </p:nvPr>
        </p:nvSpPr>
        <p:spPr>
          <a:xfrm>
            <a:off x="625776" y="1801707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7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0929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42506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240840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56611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Right 2 Placeholder"/>
          <p:cNvSpPr>
            <a:spLocks noGrp="1"/>
          </p:cNvSpPr>
          <p:nvPr>
            <p:ph sz="quarter" idx="27" hasCustomPrompt="1"/>
          </p:nvPr>
        </p:nvSpPr>
        <p:spPr>
          <a:xfrm>
            <a:off x="921444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5" name="Right 1 Placeholder"/>
          <p:cNvSpPr>
            <a:spLocks noGrp="1"/>
          </p:cNvSpPr>
          <p:nvPr>
            <p:ph sz="quarter" idx="25" hasCustomPrompt="1"/>
          </p:nvPr>
        </p:nvSpPr>
        <p:spPr>
          <a:xfrm>
            <a:off x="640308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2" name="Left 2 Placeholder"/>
          <p:cNvSpPr>
            <a:spLocks noGrp="1"/>
          </p:cNvSpPr>
          <p:nvPr>
            <p:ph sz="quarter" idx="23" hasCustomPrompt="1"/>
          </p:nvPr>
        </p:nvSpPr>
        <p:spPr>
          <a:xfrm>
            <a:off x="3594139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3" name="Left 1 Placeholder"/>
          <p:cNvSpPr>
            <a:spLocks noGrp="1"/>
          </p:cNvSpPr>
          <p:nvPr>
            <p:ph sz="quarter" idx="21" hasCustomPrompt="1"/>
          </p:nvPr>
        </p:nvSpPr>
        <p:spPr>
          <a:xfrm>
            <a:off x="785198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284071" y="1753810"/>
            <a:ext cx="0" cy="417285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637677" y="1826379"/>
            <a:ext cx="7936257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1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4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33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eft | Line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2353311"/>
            <a:ext cx="7095067" cy="1998133"/>
          </a:xfrm>
        </p:spPr>
        <p:txBody>
          <a:bodyPr anchor="ctr">
            <a:normAutofit/>
          </a:bodyPr>
          <a:lstStyle>
            <a:lvl1pPr marL="0" indent="0">
              <a:buNone/>
              <a:defRPr sz="3200" b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cxnSp>
        <p:nvCxnSpPr>
          <p:cNvPr id="9" name="Green Line"/>
          <p:cNvCxnSpPr/>
          <p:nvPr userDrawn="1"/>
        </p:nvCxnSpPr>
        <p:spPr>
          <a:xfrm>
            <a:off x="4061163" y="2359797"/>
            <a:ext cx="0" cy="2008257"/>
          </a:xfrm>
          <a:prstGeom prst="line">
            <a:avLst/>
          </a:prstGeom>
          <a:ln w="22225">
            <a:solidFill>
              <a:schemeClr val="accent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"/>
          <p:cNvSpPr>
            <a:spLocks noGrp="1"/>
          </p:cNvSpPr>
          <p:nvPr>
            <p:ph sz="quarter" idx="11" hasCustomPrompt="1"/>
          </p:nvPr>
        </p:nvSpPr>
        <p:spPr>
          <a:xfrm>
            <a:off x="1632492" y="2353311"/>
            <a:ext cx="2010969" cy="2013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</a:t>
            </a:r>
            <a:br>
              <a:rPr lang="en-US" dirty="0" smtClean="0"/>
            </a:br>
            <a:r>
              <a:rPr lang="en-US" dirty="0" smtClean="0"/>
              <a:t>a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1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lue Line"/>
          <p:cNvCxnSpPr/>
          <p:nvPr userDrawn="1"/>
        </p:nvCxnSpPr>
        <p:spPr>
          <a:xfrm>
            <a:off x="4060035" y="2354484"/>
            <a:ext cx="0" cy="2008257"/>
          </a:xfrm>
          <a:prstGeom prst="line">
            <a:avLst/>
          </a:prstGeom>
          <a:ln w="22225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"/>
          <p:cNvSpPr>
            <a:spLocks noGrp="1"/>
          </p:cNvSpPr>
          <p:nvPr>
            <p:ph type="body" sz="quarter" idx="11" hasCustomPrompt="1"/>
          </p:nvPr>
        </p:nvSpPr>
        <p:spPr>
          <a:xfrm>
            <a:off x="4354919" y="2343576"/>
            <a:ext cx="7246579" cy="2067983"/>
          </a:xfrm>
        </p:spPr>
        <p:txBody>
          <a:bodyPr anchor="ctr">
            <a:normAutofit/>
          </a:bodyPr>
          <a:lstStyle>
            <a:lvl1pPr marL="58738" indent="-58738">
              <a:spcBef>
                <a:spcPts val="160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3200" b="0" baseline="0">
                <a:latin typeface="+mn-lt"/>
                <a:cs typeface="Myriad Pro" panose="020B0503030403020204" pitchFamily="34" charset="0"/>
              </a:defRPr>
            </a:lvl1pPr>
            <a:lvl2pPr marL="58738" indent="-58738">
              <a:spcBef>
                <a:spcPts val="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2400" baseline="0">
                <a:solidFill>
                  <a:schemeClr val="accent2"/>
                </a:solidFill>
                <a:latin typeface="+mn-lt"/>
              </a:defRPr>
            </a:lvl2pPr>
            <a:lvl3pPr marL="58738" indent="-58738">
              <a:spcBef>
                <a:spcPts val="0"/>
              </a:spcBef>
              <a:buClr>
                <a:schemeClr val="bg1"/>
              </a:buClr>
              <a:buSzPct val="25000"/>
              <a:buFont typeface="Myriad Pro" panose="020B0503030403020204" pitchFamily="34" charset="0"/>
              <a:buChar char=" "/>
              <a:defRPr baseline="0">
                <a:solidFill>
                  <a:schemeClr val="tx1"/>
                </a:solidFill>
                <a:latin typeface="Myriad Pro Light" panose="020B0403030403020204" pitchFamily="34" charset="0"/>
              </a:defRPr>
            </a:lvl3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582083" y="2360647"/>
            <a:ext cx="3171639" cy="2033843"/>
          </a:xfrm>
        </p:spPr>
        <p:txBody>
          <a:bodyPr rIns="36576" anchor="ctr">
            <a:normAutofit/>
          </a:bodyPr>
          <a:lstStyle>
            <a:lvl1pPr algn="r">
              <a:defRPr sz="40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0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Drag picture to placeholder or click icon to add a full page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1681" y="487266"/>
            <a:ext cx="2168031" cy="377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6116"/>
            <a:r>
              <a:rPr lang="en-US" sz="23899" dirty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556392" y="1522163"/>
            <a:ext cx="9079216" cy="2987749"/>
          </a:xfrm>
        </p:spPr>
        <p:txBody>
          <a:bodyPr lIns="45720" rIns="45720">
            <a:normAutofit/>
          </a:bodyPr>
          <a:lstStyle>
            <a:lvl1pPr algn="l">
              <a:lnSpc>
                <a:spcPct val="110000"/>
              </a:lnSpc>
              <a:defRPr sz="42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>
                <a:latin typeface="Myriad Pro" panose="020B0503030403020204" pitchFamily="34" charset="0"/>
              </a:rPr>
              <a:t>Click to add quote.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56393" y="5038603"/>
            <a:ext cx="8187708" cy="771896"/>
          </a:xfrm>
        </p:spPr>
        <p:txBody>
          <a:bodyPr lIns="45720" tIns="45720" rIns="45720" bIns="45720" anchor="ctr">
            <a:normAutofit/>
          </a:bodyPr>
          <a:lstStyle>
            <a:lvl1pPr marL="457189" indent="-457189" algn="r">
              <a:buClr>
                <a:schemeClr val="accent2"/>
              </a:buClr>
              <a:buFont typeface="Myriad Pro Light" panose="020B0403030403020204" pitchFamily="34" charset="0"/>
              <a:buChar char=""/>
              <a:defRPr sz="3733">
                <a:solidFill>
                  <a:schemeClr val="accent2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sz="3200" smtClean="0">
                <a:solidFill>
                  <a:schemeClr val="accent2"/>
                </a:solidFill>
              </a:rPr>
              <a:t>Click to edit Master text styles</a:t>
            </a:r>
          </a:p>
        </p:txBody>
      </p:sp>
      <p:pic>
        <p:nvPicPr>
          <p:cNvPr id="2" name="Picture 1" descr="Quotation_L.ai"/>
          <p:cNvPicPr>
            <a:picLocks noChangeAspect="1"/>
          </p:cNvPicPr>
          <p:nvPr userDrawn="1"/>
        </p:nvPicPr>
        <p:blipFill>
          <a:blip r:embed="rId2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1" y="607485"/>
            <a:ext cx="1509460" cy="1310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941" y="4537121"/>
            <a:ext cx="1509459" cy="131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1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143896" y="1997817"/>
            <a:ext cx="7903633" cy="57841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en-US" sz="3600" b="0" kern="1200" baseline="0" dirty="0">
                <a:solidFill>
                  <a:schemeClr val="accent4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 dirty="0" smtClean="0"/>
              <a:t>Word to Define – 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143895" y="2646867"/>
            <a:ext cx="7904212" cy="2175172"/>
          </a:xfrm>
        </p:spPr>
        <p:txBody>
          <a:bodyPr>
            <a:normAutofit/>
          </a:bodyPr>
          <a:lstStyle>
            <a:lvl1pPr marL="0" indent="0">
              <a:buNone/>
              <a:defRPr lang="en-US" sz="2800" kern="1200" dirty="0" smtClean="0">
                <a:solidFill>
                  <a:schemeClr val="tx1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  <a:lvl2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lang="en-US" sz="2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definition.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2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1_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8140701" y="0"/>
            <a:ext cx="40513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83838"/>
            <a:ext cx="88392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85800"/>
            <a:ext cx="88392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422065"/>
            <a:ext cx="2844800" cy="365125"/>
          </a:xfrm>
          <a:prstGeom prst="rect">
            <a:avLst/>
          </a:prstGeom>
        </p:spPr>
        <p:txBody>
          <a:bodyPr/>
          <a:lstStyle/>
          <a:p>
            <a:fld id="{58DCAC44-B5AB-4464-B45B-1977BA3D10D4}" type="datetimeFigureOut">
              <a:rPr lang="en-US" smtClean="0"/>
              <a:pPr/>
              <a:t>6/17/2015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2206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71200" y="6422065"/>
            <a:ext cx="1016000" cy="365125"/>
          </a:xfrm>
          <a:prstGeom prst="rect">
            <a:avLst/>
          </a:prstGeom>
        </p:spPr>
        <p:txBody>
          <a:bodyPr/>
          <a:lstStyle/>
          <a:p>
            <a:fld id="{5803940D-23D8-45F2-973E-388C2F101BA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56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12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ottom Line"/>
          <p:cNvCxnSpPr/>
          <p:nvPr userDrawn="1"/>
        </p:nvCxnSpPr>
        <p:spPr>
          <a:xfrm>
            <a:off x="622710" y="5507951"/>
            <a:ext cx="10968431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ction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22710" y="3525521"/>
            <a:ext cx="10968431" cy="1311460"/>
          </a:xfrm>
        </p:spPr>
        <p:txBody>
          <a:bodyPr anchor="t"/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12" name="Section 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622710" y="1641764"/>
            <a:ext cx="10968431" cy="1661776"/>
          </a:xfrm>
        </p:spPr>
        <p:txBody>
          <a:bodyPr anchor="b"/>
          <a:lstStyle>
            <a:lvl1pPr marL="0" indent="0" algn="ctr">
              <a:buFontTx/>
              <a:buNone/>
              <a:defRPr sz="44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14" name="Top Line"/>
          <p:cNvCxnSpPr/>
          <p:nvPr userDrawn="1"/>
        </p:nvCxnSpPr>
        <p:spPr>
          <a:xfrm>
            <a:off x="622710" y="1054484"/>
            <a:ext cx="10968431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47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6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>
                <a:solidFill>
                  <a:srgbClr val="000000">
                    <a:tint val="75000"/>
                  </a:srgbClr>
                </a:solidFill>
              </a:rPr>
              <a:pPr>
                <a:defRPr/>
              </a:pPr>
              <a:t>6/17/2015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0772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022140" y="1895129"/>
            <a:ext cx="0" cy="4172857"/>
          </a:xfrm>
          <a:prstGeom prst="line">
            <a:avLst/>
          </a:prstGeom>
          <a:ln>
            <a:solidFill>
              <a:srgbClr val="F15B26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280756" y="1826379"/>
            <a:ext cx="8293179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43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3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3" y="187205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30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"/>
          <p:cNvSpPr>
            <a:spLocks noGrp="1"/>
          </p:cNvSpPr>
          <p:nvPr>
            <p:ph sz="quarter" idx="13" hasCustomPrompt="1"/>
          </p:nvPr>
        </p:nvSpPr>
        <p:spPr>
          <a:xfrm>
            <a:off x="616858" y="1775479"/>
            <a:ext cx="10984445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32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8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4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 algn="l">
              <a:defRPr sz="5400"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6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"/>
          <p:cNvSpPr>
            <a:spLocks noGrp="1"/>
          </p:cNvSpPr>
          <p:nvPr>
            <p:ph type="title" hasCustomPrompt="1"/>
          </p:nvPr>
        </p:nvSpPr>
        <p:spPr>
          <a:xfrm>
            <a:off x="624410" y="514676"/>
            <a:ext cx="10966869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sz="quarter" idx="16" hasCustomPrompt="1"/>
          </p:nvPr>
        </p:nvSpPr>
        <p:spPr>
          <a:xfrm>
            <a:off x="609600" y="2687743"/>
            <a:ext cx="10972800" cy="332440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25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28406"/>
            <a:ext cx="10972800" cy="862452"/>
          </a:xfrm>
        </p:spPr>
        <p:txBody>
          <a:bodyPr anchor="ctr"/>
          <a:lstStyle>
            <a:lvl1pPr marL="0" indent="0" algn="ctr">
              <a:buFontTx/>
              <a:buNone/>
              <a:defRPr sz="3200" baseline="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86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02303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30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22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rrow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842" y="3865243"/>
            <a:ext cx="997260" cy="1709029"/>
          </a:xfrm>
          <a:prstGeom prst="rect">
            <a:avLst/>
          </a:prstGeom>
        </p:spPr>
      </p:pic>
      <p:sp>
        <p:nvSpPr>
          <p:cNvPr id="8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141839" y="1758184"/>
            <a:ext cx="6704236" cy="4628101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600"/>
              </a:spcBef>
              <a:buClr>
                <a:schemeClr val="bg1"/>
              </a:buClr>
              <a:buFont typeface="Wingdings" charset="2"/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586116" indent="-288987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2pPr>
            <a:lvl3pPr marL="883243" indent="-286954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3pPr>
            <a:lvl4pPr marL="1096934" indent="-213689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4pPr>
            <a:lvl5pPr marL="1396096" indent="-299165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5pPr>
          </a:lstStyle>
          <a:p>
            <a:pPr lvl="0"/>
            <a:r>
              <a:rPr lang="en-US" dirty="0" smtClean="0"/>
              <a:t>Click to edit list of demo topics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 baseline="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Demo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8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solidFill>
            <a:schemeClr val="bg1">
              <a:lumMod val="85000"/>
            </a:schemeClr>
          </a:solidFill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30797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200" y="1243967"/>
            <a:ext cx="10989733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187203"/>
            <a:ext cx="10989735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1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8" r:id="rId27"/>
    <p:sldLayoutId id="2147483689" r:id="rId28"/>
    <p:sldLayoutId id="2147483690" r:id="rId29"/>
    <p:sldLayoutId id="2147483707" r:id="rId30"/>
    <p:sldLayoutId id="2147483705" r:id="rId3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586116" rtl="0" eaLnBrk="1" latinLnBrk="0" hangingPunct="1">
        <a:lnSpc>
          <a:spcPct val="85000"/>
        </a:lnSpc>
        <a:spcBef>
          <a:spcPct val="0"/>
        </a:spcBef>
        <a:buNone/>
        <a:defRPr sz="5400" b="0" i="0" kern="1200" cap="none" baseline="0">
          <a:solidFill>
            <a:schemeClr val="accent1"/>
          </a:solidFill>
          <a:latin typeface="Gadugi" panose="020B0502040204020203" pitchFamily="34" charset="0"/>
          <a:ea typeface="+mj-ea"/>
          <a:cs typeface="Arial"/>
        </a:defRPr>
      </a:lvl1pPr>
    </p:titleStyle>
    <p:bodyStyle>
      <a:lvl1pPr marL="297129" indent="-297129" algn="l" defTabSz="586116" rtl="0" eaLnBrk="1" latinLnBrk="0" hangingPunct="1">
        <a:spcBef>
          <a:spcPts val="1025"/>
        </a:spcBef>
        <a:buClr>
          <a:schemeClr val="accent1"/>
        </a:buClr>
        <a:buSzPct val="70000"/>
        <a:buFont typeface="Wingdings" charset="2"/>
        <a:buChar char="§"/>
        <a:defRPr sz="40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1pPr>
      <a:lvl2pPr marL="586116" indent="-288987" algn="l" defTabSz="586116" rtl="0" eaLnBrk="1" latinLnBrk="0" hangingPunct="1">
        <a:spcBef>
          <a:spcPts val="67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36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2pPr>
      <a:lvl3pPr marL="883243" indent="-286954" algn="l" defTabSz="586116" rtl="0" eaLnBrk="1" latinLnBrk="0" hangingPunct="1">
        <a:spcBef>
          <a:spcPts val="615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32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3pPr>
      <a:lvl4pPr marL="1096934" indent="-213689" algn="l" defTabSz="586116" rtl="0" eaLnBrk="1" latinLnBrk="0" hangingPunct="1">
        <a:spcBef>
          <a:spcPts val="552"/>
        </a:spcBef>
        <a:buClr>
          <a:schemeClr val="bg1">
            <a:lumMod val="85000"/>
          </a:schemeClr>
        </a:buClr>
        <a:buSzPct val="70000"/>
        <a:buFont typeface="Wingdings" panose="05000000000000000000" pitchFamily="2" charset="2"/>
        <a:buChar char="§"/>
        <a:defRPr sz="28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4pPr>
      <a:lvl5pPr marL="1396096" indent="-299165" algn="l" defTabSz="586116" rtl="0" eaLnBrk="1" latinLnBrk="0" hangingPunct="1">
        <a:spcBef>
          <a:spcPts val="488"/>
        </a:spcBef>
        <a:buClr>
          <a:schemeClr val="bg1">
            <a:lumMod val="85000"/>
          </a:schemeClr>
        </a:buClr>
        <a:buSzPct val="70000"/>
        <a:buFont typeface="Myriad Pro Light" panose="020B0403030403020204" pitchFamily="34" charset="0"/>
        <a:buChar char="-"/>
        <a:tabLst/>
        <a:defRPr sz="24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5pPr>
      <a:lvl6pPr marL="1609784" indent="-215723" algn="l" defTabSz="586116" rtl="0" eaLnBrk="1" latinLnBrk="0" hangingPunct="1">
        <a:spcBef>
          <a:spcPts val="448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67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380975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395869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98198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16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32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4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463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57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695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80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92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0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0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0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6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0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0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22"/>
          </p:nvPr>
        </p:nvSpPr>
        <p:spPr>
          <a:xfrm>
            <a:off x="3019132" y="5029200"/>
            <a:ext cx="6170003" cy="649705"/>
          </a:xfrm>
        </p:spPr>
        <p:txBody>
          <a:bodyPr/>
          <a:lstStyle/>
          <a:p>
            <a:r>
              <a:rPr lang="en-US" dirty="0" smtClean="0"/>
              <a:t>deborahk@insteptech.com</a:t>
            </a:r>
            <a:br>
              <a:rPr lang="en-US" dirty="0" smtClean="0"/>
            </a:br>
            <a:r>
              <a:rPr lang="en-US" dirty="0" smtClean="0"/>
              <a:t>jerryk@insteptech.com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1"/>
          </p:nvPr>
        </p:nvSpPr>
        <p:spPr>
          <a:xfrm>
            <a:off x="1611087" y="2525486"/>
            <a:ext cx="8694056" cy="1939636"/>
          </a:xfrm>
        </p:spPr>
        <p:txBody>
          <a:bodyPr/>
          <a:lstStyle/>
          <a:p>
            <a:r>
              <a:rPr lang="en-US" b="1" dirty="0" smtClean="0"/>
              <a:t>Deborah Kurata</a:t>
            </a:r>
          </a:p>
          <a:p>
            <a:r>
              <a:rPr lang="en-US" b="1" dirty="0" smtClean="0"/>
              <a:t>Jerry Kurata</a:t>
            </a:r>
          </a:p>
          <a:p>
            <a:r>
              <a:rPr lang="en-US" dirty="0" smtClean="0"/>
              <a:t>Consultants | Developers | Mentors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5371" y="187202"/>
            <a:ext cx="10991380" cy="2027188"/>
          </a:xfrm>
        </p:spPr>
        <p:txBody>
          <a:bodyPr/>
          <a:lstStyle/>
          <a:p>
            <a:r>
              <a:rPr lang="en-US" b="1" dirty="0" smtClean="0">
                <a:latin typeface="Gadugi" panose="020B0502040204020203" pitchFamily="34" charset="0"/>
              </a:rPr>
              <a:t>Angular Line of Business Apps</a:t>
            </a:r>
            <a:r>
              <a:rPr lang="en-US" dirty="0" smtClean="0">
                <a:latin typeface="Gadugi" panose="020B0502040204020203" pitchFamily="34" charset="0"/>
              </a:rPr>
              <a:t/>
            </a:r>
            <a:br>
              <a:rPr lang="en-US" dirty="0" smtClean="0">
                <a:latin typeface="Gadugi" panose="020B0502040204020203" pitchFamily="34" charset="0"/>
              </a:rPr>
            </a:br>
            <a:r>
              <a:rPr lang="en-US" dirty="0" smtClean="0"/>
              <a:t>Hands On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client-side</a:t>
            </a:r>
            <a:r>
              <a:rPr lang="en-US" dirty="0" smtClean="0"/>
              <a:t> JavaScript framework for building </a:t>
            </a:r>
            <a:r>
              <a:rPr lang="en-US" dirty="0"/>
              <a:t>interactive</a:t>
            </a:r>
            <a:r>
              <a:rPr lang="en-US" dirty="0" smtClean="0"/>
              <a:t> Web applications</a:t>
            </a:r>
          </a:p>
          <a:p>
            <a:r>
              <a:rPr lang="en-US" dirty="0" smtClean="0"/>
              <a:t>Brings </a:t>
            </a:r>
            <a:r>
              <a:rPr lang="en-US" dirty="0"/>
              <a:t>simple/clean</a:t>
            </a:r>
            <a:r>
              <a:rPr lang="en-US" dirty="0" smtClean="0"/>
              <a:t> back to complex Web apps</a:t>
            </a:r>
          </a:p>
          <a:p>
            <a:r>
              <a:rPr lang="en-US" dirty="0" smtClean="0"/>
              <a:t>Originally developed by </a:t>
            </a:r>
            <a:r>
              <a:rPr lang="en-US" dirty="0" smtClean="0">
                <a:solidFill>
                  <a:srgbClr val="FF0000"/>
                </a:solidFill>
              </a:rPr>
              <a:t>Google</a:t>
            </a:r>
          </a:p>
          <a:p>
            <a:r>
              <a:rPr lang="en-US" dirty="0" smtClean="0"/>
              <a:t>Now open source: https://angularjs.org/</a:t>
            </a:r>
          </a:p>
          <a:p>
            <a:pPr lvl="1">
              <a:buNone/>
            </a:pPr>
            <a:endParaRPr lang="en-US" dirty="0" smtClean="0"/>
          </a:p>
        </p:txBody>
      </p:sp>
      <p:pic>
        <p:nvPicPr>
          <p:cNvPr id="9" name="Picture 8" descr="AngularJS-larg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64254" y="138308"/>
            <a:ext cx="4863492" cy="1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2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Forms &amp; Validation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89638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tx1"/>
                </a:solidFill>
              </a:rPr>
              <a:t>Rate Yourself 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/>
              <a:t>Forms and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3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Building a Data Entry Form</a:t>
            </a:r>
          </a:p>
          <a:p>
            <a:r>
              <a:rPr lang="en-US" dirty="0" smtClean="0"/>
              <a:t>Performing Validation</a:t>
            </a:r>
          </a:p>
          <a:p>
            <a:r>
              <a:rPr lang="en-US" dirty="0" smtClean="0"/>
              <a:t>Setting Validation Styles</a:t>
            </a:r>
          </a:p>
          <a:p>
            <a:r>
              <a:rPr lang="en-US" dirty="0" smtClean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3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and Validation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7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solidFill>
            <a:srgbClr val="595959"/>
          </a:solidFill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&lt;</a:t>
            </a:r>
            <a:r>
              <a:rPr lang="en-US" dirty="0" smtClean="0">
                <a:latin typeface="Lucida Console" panose="020B0609040504020204" pitchFamily="49" charset="0"/>
              </a:rPr>
              <a:t>form name</a:t>
            </a:r>
            <a:r>
              <a:rPr lang="en-US" dirty="0">
                <a:latin typeface="Lucida Console" panose="020B0609040504020204" pitchFamily="49" charset="0"/>
              </a:rPr>
              <a:t>="</a:t>
            </a:r>
            <a:r>
              <a:rPr lang="en-US" dirty="0" err="1">
                <a:latin typeface="Lucida Console" panose="020B0609040504020204" pitchFamily="49" charset="0"/>
              </a:rPr>
              <a:t>movieForm</a:t>
            </a:r>
            <a:r>
              <a:rPr lang="en-US" dirty="0" smtClean="0">
                <a:latin typeface="Lucida Console" panose="020B0609040504020204" pitchFamily="49" charset="0"/>
              </a:rPr>
              <a:t>"&gt;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&lt;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  &lt;</a:t>
            </a:r>
            <a:r>
              <a:rPr lang="en-US" dirty="0">
                <a:latin typeface="Lucida Console" panose="020B0609040504020204" pitchFamily="49" charset="0"/>
              </a:rPr>
              <a:t>legend&gt;Edit Movie Information&lt;/legend&gt;</a:t>
            </a:r>
          </a:p>
          <a:p>
            <a:r>
              <a:rPr lang="en-US" dirty="0" smtClean="0">
                <a:latin typeface="Lucida Console" panose="020B0609040504020204" pitchFamily="49" charset="0"/>
              </a:rPr>
              <a:t>  &lt;/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&lt;/form</a:t>
            </a:r>
            <a:r>
              <a:rPr lang="en-US" dirty="0" smtClean="0">
                <a:latin typeface="Lucida Console" panose="020B0609040504020204" pitchFamily="49" charset="0"/>
              </a:rPr>
              <a:t>&gt;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It's just HTML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Controls to a Form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rgbClr val="595959"/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207892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</a:p>
          <a:p>
            <a:pPr lvl="1"/>
            <a:r>
              <a:rPr lang="en-US" dirty="0" smtClean="0"/>
              <a:t>View is the projection of the model</a:t>
            </a:r>
          </a:p>
          <a:p>
            <a:pPr lvl="1"/>
            <a:r>
              <a:rPr lang="en-US" dirty="0" smtClean="0"/>
              <a:t>When the model changes, the view reflects the change</a:t>
            </a:r>
          </a:p>
          <a:p>
            <a:r>
              <a:rPr lang="en-US" dirty="0" smtClean="0"/>
              <a:t>Two-Way Binding</a:t>
            </a:r>
          </a:p>
          <a:p>
            <a:pPr lvl="1"/>
            <a:r>
              <a:rPr lang="en-US" dirty="0" smtClean="0"/>
              <a:t>View and model data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2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MovieListCtrl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36508" y="5546509"/>
            <a:ext cx="13003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&lt;/div&gt;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460810" y="3270957"/>
            <a:ext cx="3936380" cy="2190307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Binding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{{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vm.movie.title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}}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cxnSp>
        <p:nvCxnSpPr>
          <p:cNvPr id="17" name="Straight Arrow Connector 16"/>
          <p:cNvCxnSpPr>
            <a:endCxn id="14" idx="1"/>
          </p:cNvCxnSpPr>
          <p:nvPr/>
        </p:nvCxnSpPr>
        <p:spPr>
          <a:xfrm>
            <a:off x="5229922" y="4081346"/>
            <a:ext cx="2149856" cy="27187"/>
          </a:xfrm>
          <a:prstGeom prst="straightConnector1">
            <a:avLst/>
          </a:prstGeom>
          <a:noFill/>
          <a:ln w="38100" cap="rnd" cmpd="sng" algn="ctr">
            <a:solidFill>
              <a:srgbClr val="1F497D">
                <a:lumMod val="25000"/>
              </a:srgbClr>
            </a:solidFill>
            <a:prstDash val="solid"/>
            <a:headEnd type="arrow" w="med" len="med"/>
            <a:tailEnd type="none" w="med" len="med"/>
          </a:ln>
          <a:effectLst/>
        </p:spPr>
      </p:cxnSp>
      <p:sp>
        <p:nvSpPr>
          <p:cNvPr id="18" name="Rectangle 17"/>
          <p:cNvSpPr/>
          <p:nvPr/>
        </p:nvSpPr>
        <p:spPr>
          <a:xfrm>
            <a:off x="1504611" y="2830529"/>
            <a:ext cx="11144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80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MovieEditCtrl</a:t>
            </a: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378717" y="5235344"/>
            <a:ext cx="11608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/&gt;</a:t>
            </a:r>
          </a:p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&lt;/form&gt;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2074126" y="3804100"/>
            <a:ext cx="3323063" cy="1431244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Directive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ng-model =</a:t>
            </a:r>
            <a:b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</a:b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"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vm.movie.title</a:t>
            </a:r>
            <a:r>
              <a:rPr lang="en-US" sz="2400" kern="0" dirty="0">
                <a:solidFill>
                  <a:prstClr val="white"/>
                </a:solidFill>
                <a:latin typeface="Lucida Console" panose="020B0609040504020204" pitchFamily="49" charset="0"/>
              </a:rPr>
              <a:t>"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anose="020B060904050402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81632" y="2815788"/>
            <a:ext cx="36711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&lt;form name="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movieForm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"&gt;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&lt;input 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  name=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inputMovieTitle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817327" y="4174693"/>
            <a:ext cx="2426829" cy="250832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959036" y="4174693"/>
            <a:ext cx="2420742" cy="230530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65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305483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21042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vm.movie.description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1188" y="3109118"/>
            <a:ext cx="3940109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34671" y="5558669"/>
            <a:ext cx="4869378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6394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84" y="1517310"/>
            <a:ext cx="11381168" cy="408060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638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 Styles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div class="form-group"&gt;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class="col-md-2 control-label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b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for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&lt;div class="col-md-6"&gt;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	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input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id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type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&lt;/div&gt;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12477" y="1645752"/>
            <a:ext cx="2903046" cy="3643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728439" y="2875676"/>
            <a:ext cx="24978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983058" y="1939364"/>
            <a:ext cx="46873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603809" y="3137682"/>
            <a:ext cx="3250581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5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7" grpId="0" animBg="1"/>
      <p:bldP spid="7" grpId="1" animBg="1"/>
      <p:bldP spid="9" grpId="0" animBg="1"/>
      <p:bldP spid="9" grpId="1" animBg="1"/>
      <p:bldP spid="10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33" y="1591747"/>
            <a:ext cx="11410653" cy="49986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2620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250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5"/>
            <a:ext cx="9525498" cy="4628100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an </a:t>
            </a:r>
            <a:r>
              <a:rPr lang="en-US" dirty="0" err="1" smtClean="0"/>
              <a:t>editMovie</a:t>
            </a:r>
            <a:r>
              <a:rPr lang="en-US" dirty="0" smtClean="0"/>
              <a:t> route for the </a:t>
            </a:r>
            <a:r>
              <a:rPr lang="en-US" dirty="0" err="1" smtClean="0"/>
              <a:t>movieEditView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label and input box for the movie director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 smtClean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7569" y="187202"/>
            <a:ext cx="11495773" cy="1570983"/>
          </a:xfrm>
        </p:spPr>
        <p:txBody>
          <a:bodyPr/>
          <a:lstStyle/>
          <a:p>
            <a:r>
              <a:rPr lang="en-US" dirty="0" smtClean="0"/>
              <a:t>Hands On Lab 5: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81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4304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476072" y="3668751"/>
            <a:ext cx="7171361" cy="2854711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 the form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457199" y="1371600"/>
          <a:ext cx="11251581" cy="20308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2672677" y="3952154"/>
            <a:ext cx="68411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</a:t>
            </a:r>
          </a:p>
        </p:txBody>
      </p:sp>
      <p:sp>
        <p:nvSpPr>
          <p:cNvPr id="4" name="Rectangle 3"/>
          <p:cNvSpPr/>
          <p:nvPr/>
        </p:nvSpPr>
        <p:spPr>
          <a:xfrm>
            <a:off x="2672677" y="3952154"/>
            <a:ext cx="71238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novalidate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77944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Graphic spid="3" grpId="0">
        <p:bldSub>
          <a:bldDgm bld="one"/>
        </p:bldSub>
      </p:bldGraphic>
      <p:bldP spid="5" grpId="0"/>
      <p:bldP spid="5" grpId="1"/>
      <p:bldP spid="4" grpId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Techniques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4467438" y="1451409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type="email"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457200" y="1372946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Type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467438" y="2275254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2679213"/>
                <a:satOff val="-3448"/>
                <a:lumOff val="-269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required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57200" y="2196792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2812566"/>
              <a:satOff val="-4220"/>
              <a:lumOff val="-686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Required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4467438" y="3099101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5358427"/>
                <a:satOff val="-6896"/>
                <a:lumOff val="-537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 = "1"</a:t>
            </a:r>
          </a:p>
        </p:txBody>
      </p:sp>
      <p:sp>
        <p:nvSpPr>
          <p:cNvPr id="12" name="Freeform 11"/>
          <p:cNvSpPr/>
          <p:nvPr/>
        </p:nvSpPr>
        <p:spPr>
          <a:xfrm>
            <a:off x="457200" y="3020638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5625132"/>
              <a:satOff val="-8440"/>
              <a:lumOff val="-1373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HTML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467438" y="3922945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8037640"/>
                <a:satOff val="-10345"/>
                <a:lumOff val="-806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1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ng-</a:t>
            </a:r>
            <a:r>
              <a:rPr lang="en-US" sz="3200" dirty="0" err="1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minlength</a:t>
            </a: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 = "3"</a:t>
            </a:r>
          </a:p>
        </p:txBody>
      </p:sp>
      <p:sp>
        <p:nvSpPr>
          <p:cNvPr id="14" name="Freeform 13"/>
          <p:cNvSpPr/>
          <p:nvPr/>
        </p:nvSpPr>
        <p:spPr>
          <a:xfrm>
            <a:off x="457200" y="3844484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8437698"/>
              <a:satOff val="-12660"/>
              <a:lumOff val="-2059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Angular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467438" y="4746791"/>
            <a:ext cx="7129313" cy="627692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10716854"/>
                <a:satOff val="-13793"/>
                <a:lumOff val="-1075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my-directive=""</a:t>
            </a:r>
          </a:p>
        </p:txBody>
      </p:sp>
      <p:sp>
        <p:nvSpPr>
          <p:cNvPr id="16" name="Freeform 15"/>
          <p:cNvSpPr/>
          <p:nvPr/>
        </p:nvSpPr>
        <p:spPr>
          <a:xfrm>
            <a:off x="457200" y="4668329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Custom Angular Directive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53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02192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Attributes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 class="col-md-8"&gt;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&lt;input 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name="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placeholder="Title (required)"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ng-model="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required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="3"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="50"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2461630" y="2534638"/>
            <a:ext cx="3470819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461630" y="3749238"/>
            <a:ext cx="3192038" cy="102348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61630" y="3481610"/>
            <a:ext cx="3915724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1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  <p:bldP spid="7" grpId="0" animBg="1"/>
      <p:bldP spid="7" grpId="1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Marking Invalid Elements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437015" y="1368747"/>
          <a:ext cx="11317970" cy="2317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/>
          <p:cNvSpPr/>
          <p:nvPr/>
        </p:nvSpPr>
        <p:spPr>
          <a:xfrm>
            <a:off x="434898" y="3668752"/>
            <a:ext cx="11340790" cy="2430966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3811012"/>
            <a:ext cx="1097918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div class="form-group"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ng-class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="{'has-error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':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invalid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&amp;&amp;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.$dirty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}"&gt;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502626" y="4184136"/>
            <a:ext cx="1642018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639943" y="4181430"/>
            <a:ext cx="2236750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119445" y="4594823"/>
            <a:ext cx="6931413" cy="7912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8" grpId="0" animBg="1"/>
      <p:bldP spid="8" grpId="1" animBg="1"/>
      <p:bldP spid="9" grpId="0" animBg="1"/>
      <p:bldP spid="9" grpId="1" animBg="1"/>
      <p:bldP spid="10" grpId="0" animBg="1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457200" y="1427356"/>
          <a:ext cx="11006254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ight Arrow 4"/>
          <p:cNvSpPr/>
          <p:nvPr/>
        </p:nvSpPr>
        <p:spPr>
          <a:xfrm>
            <a:off x="791737" y="2520176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791737" y="4568283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11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  <p:bldP spid="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r>
              <a:rPr lang="en-US" sz="3200" dirty="0" smtClean="0"/>
              <a:t> (New in 1.3)</a:t>
            </a:r>
            <a:endParaRPr lang="en-US" sz="3200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617569" y="1427356"/>
          <a:ext cx="9604953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9140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Validation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27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Use attributes to define appropriate validation rules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ng-class attribute to set the validation color coding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dirty="0" smtClean="0"/>
              <a:t>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7569" y="187202"/>
            <a:ext cx="11495773" cy="1570983"/>
          </a:xfrm>
        </p:spPr>
        <p:txBody>
          <a:bodyPr/>
          <a:lstStyle/>
          <a:p>
            <a:r>
              <a:rPr lang="en-US" dirty="0" smtClean="0"/>
              <a:t>Hands On Lab 5: </a:t>
            </a:r>
            <a:r>
              <a:rPr lang="en-US" dirty="0" smtClean="0"/>
              <a:t>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26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</a:t>
            </a:r>
            <a:r>
              <a:rPr lang="en-US" dirty="0" smtClean="0"/>
              <a:t>Messages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9770724" y="3503488"/>
            <a:ext cx="1705510" cy="54453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31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ngMessages</a:t>
            </a:r>
            <a:r>
              <a:rPr lang="en-US" dirty="0" smtClean="0"/>
              <a:t>: New in 1.3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17570" y="3791415"/>
            <a:ext cx="10979182" cy="2732047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class="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help-block"&gt;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ng-messages="movieForm.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.$error"&gt;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ng-message="required"&gt;Movie title is required&lt;/span&gt;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"&gt;Must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be at least 3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"&gt;Cannot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exceed 50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533183" y="1283708"/>
          <a:ext cx="11164445" cy="2385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>
            <a:off x="1869758" y="4380722"/>
            <a:ext cx="7297687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98004" y="4759569"/>
            <a:ext cx="9067873" cy="9730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5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Graphic spid="5" grpId="0">
        <p:bldSub>
          <a:bldDgm bld="one"/>
        </p:bldSub>
      </p:bldGraphic>
      <p:bldP spid="6" grpId="0" animBg="1"/>
      <p:bldP spid="6" grpId="1" animBg="1"/>
      <p:bldP spid="7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Validation Messages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0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</a:t>
            </a:r>
            <a:r>
              <a:rPr lang="en-US" dirty="0" smtClean="0"/>
              <a:t>tag </a:t>
            </a:r>
            <a:r>
              <a:rPr lang="en-US" dirty="0" smtClean="0"/>
              <a:t>for </a:t>
            </a:r>
            <a:r>
              <a:rPr lang="en-US" dirty="0" smtClean="0"/>
              <a:t>angular-messages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</a:t>
            </a:r>
            <a:r>
              <a:rPr lang="en-US" dirty="0" smtClean="0"/>
              <a:t>a dependency on </a:t>
            </a:r>
            <a:r>
              <a:rPr lang="en-US" dirty="0" err="1" smtClean="0"/>
              <a:t>ngM</a:t>
            </a:r>
            <a:r>
              <a:rPr lang="en-US" dirty="0" err="1" smtClean="0"/>
              <a:t>essages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validation messages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dirty="0" smtClean="0"/>
              <a:t>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5: </a:t>
            </a:r>
            <a:r>
              <a:rPr lang="en-US" dirty="0" smtClean="0"/>
              <a:t>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2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16859" y="1775479"/>
            <a:ext cx="5399894" cy="4230307"/>
          </a:xfrm>
        </p:spPr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D</a:t>
            </a:r>
            <a:r>
              <a:rPr lang="en-US" dirty="0" smtClean="0"/>
              <a:t>ocument </a:t>
            </a:r>
            <a:r>
              <a:rPr lang="en-US" dirty="0" smtClean="0">
                <a:solidFill>
                  <a:srgbClr val="F26722"/>
                </a:solidFill>
              </a:rPr>
              <a:t>O</a:t>
            </a:r>
            <a:r>
              <a:rPr lang="en-US" dirty="0" smtClean="0"/>
              <a:t>bject </a:t>
            </a:r>
            <a:r>
              <a:rPr lang="en-US" dirty="0" smtClean="0">
                <a:solidFill>
                  <a:srgbClr val="F26722"/>
                </a:solidFill>
              </a:rPr>
              <a:t>M</a:t>
            </a:r>
            <a:r>
              <a:rPr lang="en-US" dirty="0" smtClean="0"/>
              <a:t>odel</a:t>
            </a:r>
          </a:p>
          <a:p>
            <a:r>
              <a:rPr lang="en-US" dirty="0" smtClean="0"/>
              <a:t>Tree structure that defines all of the loaded elements in an HTML document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31" y="1758185"/>
            <a:ext cx="3907746" cy="348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38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Building a Data Entry Form</a:t>
            </a:r>
          </a:p>
          <a:p>
            <a:r>
              <a:rPr lang="en-US" dirty="0"/>
              <a:t>Performing Validation</a:t>
            </a:r>
          </a:p>
          <a:p>
            <a:r>
              <a:rPr lang="en-US" dirty="0"/>
              <a:t>Setting Validation Styles</a:t>
            </a:r>
          </a:p>
          <a:p>
            <a:r>
              <a:rPr lang="en-US" dirty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53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Away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51835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528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528832"/>
            <a:ext cx="25687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6" y="3381831"/>
            <a:ext cx="2568709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96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3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deborahk@insteptech.com</a:t>
            </a:r>
          </a:p>
          <a:p>
            <a:r>
              <a:rPr lang="en-US" dirty="0" smtClean="0"/>
              <a:t>jerryk@insteptech.com</a:t>
            </a:r>
          </a:p>
          <a:p>
            <a:r>
              <a:rPr lang="en-US" dirty="0"/>
              <a:t>@</a:t>
            </a:r>
            <a:r>
              <a:rPr lang="en-US" dirty="0" err="1"/>
              <a:t>deborahkurata</a:t>
            </a:r>
            <a:endParaRPr lang="en-US" dirty="0"/>
          </a:p>
          <a:p>
            <a:r>
              <a:rPr lang="en-US" dirty="0" smtClean="0"/>
              <a:t>http://blogs.msmvps.com/deborahk </a:t>
            </a:r>
          </a:p>
          <a:p>
            <a:pPr lvl="0"/>
            <a:r>
              <a:rPr lang="en-US" dirty="0" smtClean="0"/>
              <a:t>https://</a:t>
            </a:r>
            <a:r>
              <a:rPr lang="en-US" dirty="0"/>
              <a:t>github.com/DeborahK/angularu2015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45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Angular App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4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Angular?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40684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41732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417322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1" name="Freeform 10"/>
          <p:cNvSpPr/>
          <p:nvPr/>
        </p:nvSpPr>
        <p:spPr>
          <a:xfrm>
            <a:off x="3473292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79646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Testable</a:t>
            </a:r>
          </a:p>
        </p:txBody>
      </p:sp>
      <p:sp>
        <p:nvSpPr>
          <p:cNvPr id="12" name="Freeform 11"/>
          <p:cNvSpPr/>
          <p:nvPr/>
        </p:nvSpPr>
        <p:spPr>
          <a:xfrm>
            <a:off x="6275451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FCC00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It's Popular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7" y="3136509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67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Movie List View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4006" y="10457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4005" y="1060736"/>
            <a:ext cx="6135706" cy="136128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36864" y="2474143"/>
            <a:ext cx="7716982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90801" y="4356240"/>
            <a:ext cx="7758113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87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Extend HTML</a:t>
            </a:r>
          </a:p>
          <a:p>
            <a:pPr lvl="1"/>
            <a:r>
              <a:rPr lang="en-US" dirty="0" smtClean="0"/>
              <a:t>Apply special behavior to attributes or elements in the HTML</a:t>
            </a:r>
          </a:p>
          <a:p>
            <a:pPr lvl="1"/>
            <a:r>
              <a:rPr lang="en-US" dirty="0" smtClean="0"/>
              <a:t>Are simple to define in the HTML</a:t>
            </a:r>
          </a:p>
          <a:p>
            <a:pPr lvl="2"/>
            <a:r>
              <a:rPr lang="en-US" dirty="0" smtClean="0"/>
              <a:t>Prefixed with "ng-"</a:t>
            </a:r>
          </a:p>
          <a:p>
            <a:r>
              <a:rPr lang="en-US" dirty="0" smtClean="0"/>
              <a:t>Provide an extensive set of features and capabilities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6274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&lt;body ng-app="movieHunter"&gt; 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/>
            </a:r>
            <a:br>
              <a:rPr lang="en-US" sz="2000" dirty="0">
                <a:latin typeface="Lucida Console" panose="020B0609040504020204" pitchFamily="49" charset="0"/>
              </a:rPr>
            </a:br>
            <a:r>
              <a:rPr lang="en-US" sz="2000" dirty="0">
                <a:latin typeface="Lucida Console" panose="020B0609040504020204" pitchFamily="49" charset="0"/>
              </a:rPr>
              <a:t>&lt;table ng-if="</a:t>
            </a:r>
            <a:r>
              <a:rPr lang="en-US" sz="2000" dirty="0" err="1">
                <a:latin typeface="Lucida Console" panose="020B0609040504020204" pitchFamily="49" charset="0"/>
              </a:rPr>
              <a:t>movies.length</a:t>
            </a:r>
            <a:r>
              <a:rPr lang="en-US" sz="2000" dirty="0">
                <a:latin typeface="Lucida Console" panose="020B0609040504020204" pitchFamily="49" charset="0"/>
              </a:rPr>
              <a:t>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</a:t>
            </a:r>
            <a:r>
              <a:rPr lang="en-US" sz="2000" dirty="0" smtClean="0">
                <a:latin typeface="Lucida Console" panose="020B0609040504020204" pitchFamily="49" charset="0"/>
              </a:rPr>
              <a:t>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="" /&gt;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&lt;button type="button"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</a:t>
            </a:r>
            <a:r>
              <a:rPr lang="en-US" sz="2000" dirty="0" smtClean="0">
                <a:latin typeface="Lucida Console" panose="020B0609040504020204" pitchFamily="49" charset="0"/>
              </a:rPr>
              <a:t>ng-click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dirty="0" err="1">
                <a:latin typeface="Lucida Console" panose="020B0609040504020204" pitchFamily="49" charset="0"/>
              </a:rPr>
              <a:t>toggleImage</a:t>
            </a:r>
            <a:r>
              <a:rPr lang="en-US" sz="2000" dirty="0">
                <a:latin typeface="Lucida Console" panose="020B0609040504020204" pitchFamily="49" charset="0"/>
              </a:rPr>
              <a:t>()"&gt;Poster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&lt;/button&gt;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8760" y="1227768"/>
            <a:ext cx="3172923" cy="4000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69333" y="1798159"/>
            <a:ext cx="3307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60492" y="2425702"/>
            <a:ext cx="7079126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51228" y="4288722"/>
            <a:ext cx="3745190" cy="42862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11223" y="3049915"/>
            <a:ext cx="3198876" cy="32295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11223" y="3358903"/>
            <a:ext cx="1481324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3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View is a projection of the model</a:t>
            </a:r>
          </a:p>
          <a:p>
            <a:pPr lvl="1"/>
            <a:r>
              <a:rPr lang="en-US" smtClean="0"/>
              <a:t>When the model changes, the view reflects the change</a:t>
            </a:r>
          </a:p>
          <a:p>
            <a:r>
              <a:rPr lang="en-US" smtClean="0"/>
              <a:t>Binding Expression</a:t>
            </a:r>
          </a:p>
          <a:p>
            <a:pPr lvl="2"/>
            <a:r>
              <a:rPr lang="en-US" smtClean="0"/>
              <a:t>{{movie.title}}</a:t>
            </a:r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One Way Data Binding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>
          <a:xfrm>
            <a:off x="9595104" y="95762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1627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 smtClean="0"/>
              <a:t>Independent Consultant | Developer | Mentor</a:t>
            </a:r>
          </a:p>
          <a:p>
            <a:pPr lvl="1"/>
            <a:r>
              <a:rPr lang="en-US" dirty="0" smtClean="0"/>
              <a:t>Web (Angular), .NET</a:t>
            </a:r>
          </a:p>
          <a:p>
            <a:pPr lvl="0"/>
            <a:r>
              <a:rPr lang="en-US" dirty="0" smtClean="0"/>
              <a:t>Pluralsight Author</a:t>
            </a:r>
          </a:p>
          <a:p>
            <a:pPr lvl="1"/>
            <a:r>
              <a:rPr lang="en-US" dirty="0" smtClean="0"/>
              <a:t>AngularJS Line of Business Applications</a:t>
            </a:r>
          </a:p>
          <a:p>
            <a:pPr lvl="1"/>
            <a:r>
              <a:rPr lang="en-US" dirty="0" smtClean="0"/>
              <a:t>Angular Front to Back with Web API</a:t>
            </a:r>
          </a:p>
          <a:p>
            <a:pPr lvl="1"/>
            <a:r>
              <a:rPr lang="en-US" dirty="0" smtClean="0"/>
              <a:t>Object-Oriented Programming Fundamentals in C#</a:t>
            </a:r>
          </a:p>
          <a:p>
            <a:pPr lvl="0"/>
            <a:r>
              <a:rPr lang="en-US" dirty="0" smtClean="0"/>
              <a:t>Microsoft MVP</a:t>
            </a:r>
          </a:p>
          <a:p>
            <a:pPr lvl="0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Deborah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145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</a:t>
            </a:r>
            <a:r>
              <a:rPr lang="en-US" sz="2000" dirty="0" smtClean="0">
                <a:latin typeface="Lucida Console" panose="020B0609040504020204" pitchFamily="49" charset="0"/>
              </a:rPr>
              <a:t>    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movie.imageurl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" 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&lt;a&gt;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movie.title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&lt;/a&gt;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movie.director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movie.date</a:t>
            </a:r>
            <a:r>
              <a:rPr lang="en-US" sz="2000" dirty="0">
                <a:latin typeface="Lucida Console" panose="020B0609040504020204" pitchFamily="49" charset="0"/>
              </a:rPr>
              <a:t> | date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movie.mpaa</a:t>
            </a:r>
            <a:r>
              <a:rPr lang="en-US" sz="2000" dirty="0">
                <a:latin typeface="Lucida Console" panose="020B0609040504020204" pitchFamily="49" charset="0"/>
              </a:rPr>
              <a:t> | uppercase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3724274" y="2131407"/>
            <a:ext cx="3091343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71496" y="4296725"/>
            <a:ext cx="4022941" cy="32843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364350" y="3049945"/>
            <a:ext cx="2313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871497" y="3673449"/>
            <a:ext cx="2806507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871497" y="3987545"/>
            <a:ext cx="3224378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18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Data in the model and the view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</a:p>
          <a:p>
            <a:r>
              <a:rPr lang="en-US" dirty="0" smtClean="0"/>
              <a:t>Define using a directive: ng-model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9576816" y="82278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8728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&lt;div&gt;Filter by:&lt;/div&gt;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&lt;input type="text" ng-model="listFilter"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&lt;div ng-show="listFilter"&gt;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>
                <a:latin typeface="Lucida Console" panose="020B0609040504020204" pitchFamily="49" charset="0"/>
              </a:rPr>
              <a:t>listFilter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         </a:t>
            </a:r>
            <a:r>
              <a:rPr lang="en-US" sz="2000" dirty="0" smtClean="0">
                <a:latin typeface="Lucida Console" panose="020B0609040504020204" pitchFamily="49" charset="0"/>
              </a:rPr>
              <a:t>| </a:t>
            </a:r>
            <a:r>
              <a:rPr lang="en-US" sz="2000" dirty="0">
                <a:latin typeface="Lucida Console" panose="020B0609040504020204" pitchFamily="49" charset="0"/>
              </a:rPr>
              <a:t>filter : {title : </a:t>
            </a:r>
            <a:r>
              <a:rPr lang="en-US" sz="2000" dirty="0" smtClean="0">
                <a:latin typeface="Lucida Console" panose="020B0609040504020204" pitchFamily="49" charset="0"/>
              </a:rPr>
              <a:t>listFilter</a:t>
            </a:r>
            <a:r>
              <a:rPr lang="en-US" sz="2000" dirty="0">
                <a:latin typeface="Lucida Console" panose="020B0609040504020204" pitchFamily="49" charset="0"/>
              </a:rPr>
              <a:t>}"&gt;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4702222" y="2108350"/>
            <a:ext cx="3350397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393413" y="3333135"/>
            <a:ext cx="3129425" cy="36312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45625" y="3683355"/>
            <a:ext cx="2173543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54418" y="4899890"/>
            <a:ext cx="4993169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5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</a:p>
          <a:p>
            <a:pPr lvl="1"/>
            <a:r>
              <a:rPr lang="en-US" dirty="0" smtClean="0"/>
              <a:t>ng-app, ng-if, ng-repeat</a:t>
            </a:r>
          </a:p>
          <a:p>
            <a:pPr lvl="1"/>
            <a:r>
              <a:rPr lang="en-US" dirty="0" smtClean="0"/>
              <a:t>ng-show/ng-hide</a:t>
            </a:r>
          </a:p>
          <a:p>
            <a:r>
              <a:rPr lang="en-US" dirty="0" smtClean="0"/>
              <a:t>Data Binding</a:t>
            </a:r>
          </a:p>
          <a:p>
            <a:pPr lvl="1"/>
            <a:r>
              <a:rPr lang="en-US" dirty="0" smtClean="0"/>
              <a:t>One way binding</a:t>
            </a:r>
          </a:p>
          <a:p>
            <a:pPr lvl="2"/>
            <a:r>
              <a:rPr lang="en-US" dirty="0" smtClean="0"/>
              <a:t>{{</a:t>
            </a:r>
            <a:r>
              <a:rPr lang="en-US" dirty="0" err="1" smtClean="0"/>
              <a:t>movie.title</a:t>
            </a:r>
            <a:r>
              <a:rPr lang="en-US" dirty="0" smtClean="0"/>
              <a:t>}}</a:t>
            </a:r>
          </a:p>
          <a:p>
            <a:pPr lvl="1"/>
            <a:r>
              <a:rPr lang="en-US" dirty="0" smtClean="0"/>
              <a:t>Two way binding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Directives and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7819485" y="1825753"/>
            <a:ext cx="2409602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7819485" y="3810008"/>
            <a:ext cx="2409603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6417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Write using</a:t>
            </a:r>
          </a:p>
          <a:p>
            <a:pPr lvl="1"/>
            <a:r>
              <a:rPr lang="en-US" smtClean="0"/>
              <a:t>JavaScript</a:t>
            </a:r>
          </a:p>
          <a:p>
            <a:pPr lvl="1"/>
            <a:r>
              <a:rPr lang="en-US" smtClean="0"/>
              <a:t>TypeScript</a:t>
            </a:r>
          </a:p>
          <a:p>
            <a:r>
              <a:rPr lang="en-US" smtClean="0"/>
              <a:t>Divided into</a:t>
            </a:r>
          </a:p>
          <a:p>
            <a:pPr lvl="1"/>
            <a:r>
              <a:rPr lang="en-US" smtClean="0"/>
              <a:t>Modules</a:t>
            </a:r>
          </a:p>
          <a:p>
            <a:pPr lvl="1"/>
            <a:r>
              <a:rPr lang="en-US" smtClean="0"/>
              <a:t>Controllers</a:t>
            </a:r>
          </a:p>
          <a:p>
            <a:pPr lvl="1"/>
            <a:r>
              <a:rPr lang="en-US" smtClean="0"/>
              <a:t>Services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Code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656615" y="134304"/>
            <a:ext cx="2443162" cy="1465897"/>
            <a:chOff x="5580697" y="2325"/>
            <a:chExt cx="2443162" cy="1465897"/>
          </a:xfrm>
        </p:grpSpPr>
        <p:sp>
          <p:nvSpPr>
            <p:cNvPr id="5" name="Rectangle 4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32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522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23533074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786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Module Method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1981200" y="1744645"/>
            <a:ext cx="8229600" cy="1908385"/>
          </a:xfrm>
          <a:custGeom>
            <a:avLst/>
            <a:gdLst>
              <a:gd name="connsiteX0" fmla="*/ 0 w 8229600"/>
              <a:gd name="connsiteY0" fmla="*/ 0 h 2564099"/>
              <a:gd name="connsiteX1" fmla="*/ 8229600 w 8229600"/>
              <a:gd name="connsiteY1" fmla="*/ 0 h 2564099"/>
              <a:gd name="connsiteX2" fmla="*/ 8229600 w 8229600"/>
              <a:gd name="connsiteY2" fmla="*/ 2564099 h 2564099"/>
              <a:gd name="connsiteX3" fmla="*/ 0 w 8229600"/>
              <a:gd name="connsiteY3" fmla="*/ 2564099 h 2564099"/>
              <a:gd name="connsiteX4" fmla="*/ 0 w 8229600"/>
              <a:gd name="connsiteY4" fmla="*/ 0 h 2564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2564099">
                <a:moveTo>
                  <a:pt x="0" y="0"/>
                </a:moveTo>
                <a:lnTo>
                  <a:pt x="8229600" y="0"/>
                </a:lnTo>
                <a:lnTo>
                  <a:pt x="8229600" y="2564099"/>
                </a:lnTo>
                <a:lnTo>
                  <a:pt x="0" y="256409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0" lvl="1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("movieHunter", ["</a:t>
            </a:r>
            <a:r>
              <a:rPr lang="en-US" sz="2400" dirty="0" err="1">
                <a:latin typeface="Lucida Console" pitchFamily="49" charset="0"/>
              </a:rPr>
              <a:t>ngRoute</a:t>
            </a:r>
            <a:r>
              <a:rPr lang="en-US" sz="2400" dirty="0">
                <a:latin typeface="Lucida Console" pitchFamily="49" charset="0"/>
              </a:rPr>
              <a:t>",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>
                <a:latin typeface="Lucida Console" pitchFamily="49" charset="0"/>
              </a:rPr>
              <a:t>		            "</a:t>
            </a:r>
            <a:r>
              <a:rPr lang="en-US" sz="2400" dirty="0" err="1">
                <a:latin typeface="Lucida Console" pitchFamily="49" charset="0"/>
              </a:rPr>
              <a:t>common.services</a:t>
            </a:r>
            <a:r>
              <a:rPr lang="en-US" sz="2400" dirty="0">
                <a:latin typeface="Lucida Console" pitchFamily="49" charset="0"/>
              </a:rPr>
              <a:t>"]);</a:t>
            </a:r>
          </a:p>
        </p:txBody>
      </p:sp>
      <p:sp>
        <p:nvSpPr>
          <p:cNvPr id="7" name="Freeform 6"/>
          <p:cNvSpPr/>
          <p:nvPr/>
        </p:nvSpPr>
        <p:spPr>
          <a:xfrm>
            <a:off x="2392680" y="1444994"/>
            <a:ext cx="5760720" cy="949091"/>
          </a:xfrm>
          <a:custGeom>
            <a:avLst/>
            <a:gdLst>
              <a:gd name="connsiteX0" fmla="*/ 0 w 5760720"/>
              <a:gd name="connsiteY0" fmla="*/ 158185 h 949091"/>
              <a:gd name="connsiteX1" fmla="*/ 46331 w 5760720"/>
              <a:gd name="connsiteY1" fmla="*/ 46331 h 949091"/>
              <a:gd name="connsiteX2" fmla="*/ 158185 w 5760720"/>
              <a:gd name="connsiteY2" fmla="*/ 0 h 949091"/>
              <a:gd name="connsiteX3" fmla="*/ 5602535 w 5760720"/>
              <a:gd name="connsiteY3" fmla="*/ 0 h 949091"/>
              <a:gd name="connsiteX4" fmla="*/ 5714389 w 5760720"/>
              <a:gd name="connsiteY4" fmla="*/ 46331 h 949091"/>
              <a:gd name="connsiteX5" fmla="*/ 5760720 w 5760720"/>
              <a:gd name="connsiteY5" fmla="*/ 158185 h 949091"/>
              <a:gd name="connsiteX6" fmla="*/ 5760720 w 5760720"/>
              <a:gd name="connsiteY6" fmla="*/ 790906 h 949091"/>
              <a:gd name="connsiteX7" fmla="*/ 5714389 w 5760720"/>
              <a:gd name="connsiteY7" fmla="*/ 902760 h 949091"/>
              <a:gd name="connsiteX8" fmla="*/ 5602535 w 5760720"/>
              <a:gd name="connsiteY8" fmla="*/ 949091 h 949091"/>
              <a:gd name="connsiteX9" fmla="*/ 158185 w 5760720"/>
              <a:gd name="connsiteY9" fmla="*/ 949091 h 949091"/>
              <a:gd name="connsiteX10" fmla="*/ 46331 w 5760720"/>
              <a:gd name="connsiteY10" fmla="*/ 902760 h 949091"/>
              <a:gd name="connsiteX11" fmla="*/ 0 w 5760720"/>
              <a:gd name="connsiteY11" fmla="*/ 790906 h 949091"/>
              <a:gd name="connsiteX12" fmla="*/ 0 w 5760720"/>
              <a:gd name="connsiteY12" fmla="*/ 158185 h 949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49091">
                <a:moveTo>
                  <a:pt x="0" y="158185"/>
                </a:moveTo>
                <a:cubicBezTo>
                  <a:pt x="0" y="116232"/>
                  <a:pt x="16666" y="75997"/>
                  <a:pt x="46331" y="46331"/>
                </a:cubicBezTo>
                <a:cubicBezTo>
                  <a:pt x="75996" y="16666"/>
                  <a:pt x="116232" y="0"/>
                  <a:pt x="158185" y="0"/>
                </a:cubicBezTo>
                <a:lnTo>
                  <a:pt x="5602535" y="0"/>
                </a:lnTo>
                <a:cubicBezTo>
                  <a:pt x="5644488" y="0"/>
                  <a:pt x="5684723" y="16666"/>
                  <a:pt x="5714389" y="46331"/>
                </a:cubicBezTo>
                <a:cubicBezTo>
                  <a:pt x="5744054" y="75996"/>
                  <a:pt x="5760720" y="116232"/>
                  <a:pt x="5760720" y="158185"/>
                </a:cubicBezTo>
                <a:lnTo>
                  <a:pt x="5760720" y="790906"/>
                </a:lnTo>
                <a:cubicBezTo>
                  <a:pt x="5760720" y="832859"/>
                  <a:pt x="5744054" y="873094"/>
                  <a:pt x="5714389" y="902760"/>
                </a:cubicBezTo>
                <a:cubicBezTo>
                  <a:pt x="5684724" y="932425"/>
                  <a:pt x="5644489" y="949091"/>
                  <a:pt x="5602535" y="949091"/>
                </a:cubicBezTo>
                <a:lnTo>
                  <a:pt x="158185" y="949091"/>
                </a:lnTo>
                <a:cubicBezTo>
                  <a:pt x="116232" y="949091"/>
                  <a:pt x="75997" y="932425"/>
                  <a:pt x="46331" y="902760"/>
                </a:cubicBezTo>
                <a:cubicBezTo>
                  <a:pt x="16666" y="873095"/>
                  <a:pt x="0" y="832860"/>
                  <a:pt x="0" y="790906"/>
                </a:cubicBezTo>
                <a:lnTo>
                  <a:pt x="0" y="158185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4073" tIns="46331" rIns="264073" bIns="46331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Setter Method</a:t>
            </a:r>
          </a:p>
        </p:txBody>
      </p:sp>
      <p:sp>
        <p:nvSpPr>
          <p:cNvPr id="8" name="Freeform 7"/>
          <p:cNvSpPr/>
          <p:nvPr/>
        </p:nvSpPr>
        <p:spPr>
          <a:xfrm>
            <a:off x="1981200" y="4338583"/>
            <a:ext cx="8229600" cy="1836450"/>
          </a:xfrm>
          <a:custGeom>
            <a:avLst/>
            <a:gdLst>
              <a:gd name="connsiteX0" fmla="*/ 0 w 8229600"/>
              <a:gd name="connsiteY0" fmla="*/ 0 h 1836450"/>
              <a:gd name="connsiteX1" fmla="*/ 8229600 w 8229600"/>
              <a:gd name="connsiteY1" fmla="*/ 0 h 1836450"/>
              <a:gd name="connsiteX2" fmla="*/ 8229600 w 8229600"/>
              <a:gd name="connsiteY2" fmla="*/ 1836450 h 1836450"/>
              <a:gd name="connsiteX3" fmla="*/ 0 w 8229600"/>
              <a:gd name="connsiteY3" fmla="*/ 1836450 h 1836450"/>
              <a:gd name="connsiteX4" fmla="*/ 0 w 8229600"/>
              <a:gd name="connsiteY4" fmla="*/ 0 h 183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1836450">
                <a:moveTo>
                  <a:pt x="0" y="0"/>
                </a:moveTo>
                <a:lnTo>
                  <a:pt x="8229600" y="0"/>
                </a:lnTo>
                <a:lnTo>
                  <a:pt x="8229600" y="1836450"/>
                </a:lnTo>
                <a:lnTo>
                  <a:pt x="0" y="183645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("movieHunter");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endParaRPr lang="en-US" sz="2400" dirty="0">
              <a:latin typeface="Lucida Console" pitchFamily="49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392680" y="4014694"/>
            <a:ext cx="5760720" cy="973328"/>
          </a:xfrm>
          <a:custGeom>
            <a:avLst/>
            <a:gdLst>
              <a:gd name="connsiteX0" fmla="*/ 0 w 5760720"/>
              <a:gd name="connsiteY0" fmla="*/ 162225 h 973328"/>
              <a:gd name="connsiteX1" fmla="*/ 47515 w 5760720"/>
              <a:gd name="connsiteY1" fmla="*/ 47515 h 973328"/>
              <a:gd name="connsiteX2" fmla="*/ 162226 w 5760720"/>
              <a:gd name="connsiteY2" fmla="*/ 1 h 973328"/>
              <a:gd name="connsiteX3" fmla="*/ 5598495 w 5760720"/>
              <a:gd name="connsiteY3" fmla="*/ 0 h 973328"/>
              <a:gd name="connsiteX4" fmla="*/ 5713205 w 5760720"/>
              <a:gd name="connsiteY4" fmla="*/ 47515 h 973328"/>
              <a:gd name="connsiteX5" fmla="*/ 5760719 w 5760720"/>
              <a:gd name="connsiteY5" fmla="*/ 162226 h 973328"/>
              <a:gd name="connsiteX6" fmla="*/ 5760720 w 5760720"/>
              <a:gd name="connsiteY6" fmla="*/ 811103 h 973328"/>
              <a:gd name="connsiteX7" fmla="*/ 5713205 w 5760720"/>
              <a:gd name="connsiteY7" fmla="*/ 925813 h 973328"/>
              <a:gd name="connsiteX8" fmla="*/ 5598495 w 5760720"/>
              <a:gd name="connsiteY8" fmla="*/ 973328 h 973328"/>
              <a:gd name="connsiteX9" fmla="*/ 162225 w 5760720"/>
              <a:gd name="connsiteY9" fmla="*/ 973328 h 973328"/>
              <a:gd name="connsiteX10" fmla="*/ 47515 w 5760720"/>
              <a:gd name="connsiteY10" fmla="*/ 925813 h 973328"/>
              <a:gd name="connsiteX11" fmla="*/ 0 w 5760720"/>
              <a:gd name="connsiteY11" fmla="*/ 811103 h 973328"/>
              <a:gd name="connsiteX12" fmla="*/ 0 w 5760720"/>
              <a:gd name="connsiteY12" fmla="*/ 162225 h 973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73328">
                <a:moveTo>
                  <a:pt x="0" y="162225"/>
                </a:moveTo>
                <a:cubicBezTo>
                  <a:pt x="0" y="119200"/>
                  <a:pt x="17092" y="77938"/>
                  <a:pt x="47515" y="47515"/>
                </a:cubicBezTo>
                <a:cubicBezTo>
                  <a:pt x="77938" y="17092"/>
                  <a:pt x="119201" y="0"/>
                  <a:pt x="162226" y="1"/>
                </a:cubicBezTo>
                <a:lnTo>
                  <a:pt x="5598495" y="0"/>
                </a:lnTo>
                <a:cubicBezTo>
                  <a:pt x="5641520" y="0"/>
                  <a:pt x="5682782" y="17092"/>
                  <a:pt x="5713205" y="47515"/>
                </a:cubicBezTo>
                <a:cubicBezTo>
                  <a:pt x="5743628" y="77938"/>
                  <a:pt x="5760720" y="119201"/>
                  <a:pt x="5760719" y="162226"/>
                </a:cubicBezTo>
                <a:cubicBezTo>
                  <a:pt x="5760719" y="378518"/>
                  <a:pt x="5760720" y="594811"/>
                  <a:pt x="5760720" y="811103"/>
                </a:cubicBezTo>
                <a:cubicBezTo>
                  <a:pt x="5760720" y="854128"/>
                  <a:pt x="5743628" y="895390"/>
                  <a:pt x="5713205" y="925813"/>
                </a:cubicBezTo>
                <a:cubicBezTo>
                  <a:pt x="5682782" y="956236"/>
                  <a:pt x="5641519" y="973328"/>
                  <a:pt x="5598495" y="973328"/>
                </a:cubicBezTo>
                <a:lnTo>
                  <a:pt x="162225" y="973328"/>
                </a:lnTo>
                <a:cubicBezTo>
                  <a:pt x="119200" y="973328"/>
                  <a:pt x="77938" y="956236"/>
                  <a:pt x="47515" y="925813"/>
                </a:cubicBezTo>
                <a:cubicBezTo>
                  <a:pt x="17092" y="895390"/>
                  <a:pt x="0" y="854127"/>
                  <a:pt x="0" y="811103"/>
                </a:cubicBezTo>
                <a:lnTo>
                  <a:pt x="0" y="162225"/>
                </a:lnTo>
                <a:close/>
              </a:path>
            </a:pathLst>
          </a:custGeom>
          <a:solidFill>
            <a:srgbClr val="0070C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-4464770"/>
              <a:satOff val="26899"/>
              <a:lumOff val="2156"/>
              <a:alphaOff val="0"/>
            </a:schemeClr>
          </a:fillRef>
          <a:effectRef idx="0">
            <a:schemeClr val="accent4">
              <a:hueOff val="-4464770"/>
              <a:satOff val="26899"/>
              <a:lumOff val="21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5256" tIns="47514" rIns="265256" bIns="47514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Getter Method</a:t>
            </a:r>
          </a:p>
        </p:txBody>
      </p:sp>
    </p:spTree>
    <p:extLst>
      <p:ext uri="{BB962C8B-B14F-4D97-AF65-F5344CB8AC3E}">
        <p14:creationId xmlns:p14="http://schemas.microsoft.com/office/powerpoint/2010/main" val="197867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2400" dirty="0">
              <a:latin typeface="Lucida Console" panose="020B0609040504020204" pitchFamily="49" charset="0"/>
            </a:endParaRP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</p:txBody>
      </p:sp>
    </p:spTree>
    <p:extLst>
      <p:ext uri="{BB962C8B-B14F-4D97-AF65-F5344CB8AC3E}">
        <p14:creationId xmlns:p14="http://schemas.microsoft.com/office/powerpoint/2010/main" val="322886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137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 - IIFE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733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305480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/>
              <a:t>Independent Consultant | Developer | Mentor</a:t>
            </a:r>
          </a:p>
          <a:p>
            <a:pPr lvl="1"/>
            <a:r>
              <a:rPr lang="en-US" dirty="0"/>
              <a:t>Web (Angular), .NET</a:t>
            </a:r>
          </a:p>
          <a:p>
            <a:pPr lvl="1"/>
            <a:r>
              <a:rPr lang="en-US" dirty="0" smtClean="0"/>
              <a:t>Internet of Things (</a:t>
            </a:r>
            <a:r>
              <a:rPr lang="en-US" dirty="0" err="1" smtClean="0"/>
              <a:t>IoT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Big Data</a:t>
            </a:r>
          </a:p>
          <a:p>
            <a:r>
              <a:rPr lang="en-US" dirty="0" smtClean="0"/>
              <a:t>Speaker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Jerry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75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Immediately-Invoked Function Expression</a:t>
            </a:r>
          </a:p>
          <a:p>
            <a:r>
              <a:rPr lang="en-US" smtClean="0"/>
              <a:t>JavaScript var declarations have global scope</a:t>
            </a:r>
          </a:p>
          <a:p>
            <a:r>
              <a:rPr lang="en-US" smtClean="0"/>
              <a:t>JavaScript variables and functions defined within a function have local scope</a:t>
            </a:r>
          </a:p>
          <a:p>
            <a:endParaRPr lang="en-US" smtClean="0"/>
          </a:p>
          <a:p>
            <a:endParaRPr lang="en-US" smtClean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IIFE JavaScript Pattern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05153" y="4268093"/>
            <a:ext cx="7933059" cy="1938992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(function () {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// Code here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</a:t>
            </a:r>
          </a:p>
          <a:p>
            <a:endParaRPr lang="en-US" sz="2400" dirty="0">
              <a:solidFill>
                <a:schemeClr val="accent2">
                  <a:lumMod val="20000"/>
                  <a:lumOff val="80000"/>
                </a:schemeClr>
              </a:solidFill>
              <a:latin typeface="Lucida Console" pitchFamily="49" charset="0"/>
            </a:endParaRP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3781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 "main" module for the application</a:t>
            </a:r>
          </a:p>
          <a:p>
            <a:r>
              <a:rPr lang="en-US" dirty="0" smtClean="0"/>
              <a:t>Any number of additional modules</a:t>
            </a:r>
          </a:p>
          <a:p>
            <a:pPr lvl="1"/>
            <a:r>
              <a:rPr lang="en-US" dirty="0" smtClean="0"/>
              <a:t>Group related functionality</a:t>
            </a:r>
          </a:p>
          <a:p>
            <a:pPr lvl="1"/>
            <a:r>
              <a:rPr lang="en-US" dirty="0" smtClean="0"/>
              <a:t>Define reusable common code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4695" y="169908"/>
            <a:ext cx="2443162" cy="1465897"/>
            <a:chOff x="5580697" y="2325"/>
            <a:chExt cx="2443162" cy="1465897"/>
          </a:xfrm>
        </p:grpSpPr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9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29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710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12060243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24302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View, Controller, and $scope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17570" y="1233378"/>
            <a:ext cx="10979182" cy="4938823"/>
          </a:xfrm>
          <a:prstGeom prst="roundRect">
            <a:avLst/>
          </a:prstGeom>
          <a:solidFill>
            <a:srgbClr val="C4BD97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9144" bIns="9144" rtlCol="0" anchor="t"/>
          <a:lstStyle/>
          <a:p>
            <a:pPr algn="ctr" defTabSz="457200"/>
            <a:r>
              <a:rPr lang="en-US" sz="3200" dirty="0">
                <a:latin typeface="Tekton Pro" pitchFamily="34" charset="0"/>
              </a:rPr>
              <a:t>Angular Application (movieHunter)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119851" y="2100995"/>
            <a:ext cx="3141916" cy="3540641"/>
          </a:xfrm>
          <a:prstGeom prst="roundRect">
            <a:avLst/>
          </a:prstGeom>
          <a:solidFill>
            <a:srgbClr val="9BBB59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movieListView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04507" y="2100995"/>
            <a:ext cx="3021727" cy="3535104"/>
          </a:xfrm>
          <a:prstGeom prst="roundRect">
            <a:avLst/>
          </a:prstGeom>
          <a:solidFill>
            <a:srgbClr val="8064A2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MovieListCtrl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02103" y="2850337"/>
            <a:ext cx="2487168" cy="2429776"/>
          </a:xfrm>
          <a:prstGeom prst="roundRect">
            <a:avLst/>
          </a:prstGeom>
          <a:solidFill>
            <a:srgbClr val="4F81BD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latin typeface="Tekton Pro" pitchFamily="34" charset="0"/>
              </a:rPr>
              <a:t>$scope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052562" y="373416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Model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052562" y="453835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Methods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690667" y="3503161"/>
            <a:ext cx="2026466" cy="950278"/>
          </a:xfrm>
          <a:prstGeom prst="roundRect">
            <a:avLst/>
          </a:prstGeom>
          <a:solidFill>
            <a:srgbClr val="F79646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ekton Pro" pitchFamily="34" charset="0"/>
              </a:rPr>
              <a:t>Directives &amp; Bindings</a:t>
            </a:r>
          </a:p>
        </p:txBody>
      </p:sp>
      <p:cxnSp>
        <p:nvCxnSpPr>
          <p:cNvPr id="13" name="Straight Arrow Connector 12"/>
          <p:cNvCxnSpPr>
            <a:stCxn id="12" idx="3"/>
            <a:endCxn id="7" idx="1"/>
          </p:cNvCxnSpPr>
          <p:nvPr/>
        </p:nvCxnSpPr>
        <p:spPr>
          <a:xfrm>
            <a:off x="3717133" y="3978300"/>
            <a:ext cx="4335429" cy="7285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2" idx="3"/>
            <a:endCxn id="8" idx="1"/>
          </p:cNvCxnSpPr>
          <p:nvPr/>
        </p:nvCxnSpPr>
        <p:spPr>
          <a:xfrm>
            <a:off x="3717133" y="3978300"/>
            <a:ext cx="4335429" cy="87704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171751" y="2755869"/>
            <a:ext cx="28344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&lt;div ng-controller=</a:t>
            </a:r>
          </a:p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   "MovieListCtrl"&gt;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179950" y="4554400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26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2291 C 0.04857 -0.22801 0.09753 -0.43264 0.13815 -0.42546 C 0.1793 -0.41828 0.22696 -0.05532 0.24519 0.02107 C 0.26355 0.09746 0.25534 0.06482 0.2474 0.03264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12" y="-1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70" y="1219200"/>
            <a:ext cx="8410575" cy="53670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  <p:sp>
        <p:nvSpPr>
          <p:cNvPr id="6" name="Rectangle 5"/>
          <p:cNvSpPr/>
          <p:nvPr/>
        </p:nvSpPr>
        <p:spPr>
          <a:xfrm>
            <a:off x="617569" y="1219201"/>
            <a:ext cx="1870364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17569" y="5869710"/>
            <a:ext cx="762000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39423" y="1515919"/>
            <a:ext cx="1671782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39423" y="1960996"/>
            <a:ext cx="3260437" cy="5524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52042" y="2490933"/>
            <a:ext cx="3606800" cy="7643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3744079" y="2958520"/>
            <a:ext cx="572655" cy="4877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116005" y="3187700"/>
            <a:ext cx="1200728" cy="3271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125569" y="3403024"/>
            <a:ext cx="5657273" cy="238471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52751" y="3887012"/>
            <a:ext cx="4925291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7760" y="4818616"/>
            <a:ext cx="5122719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4" grpId="0" animBg="1"/>
      <p:bldP spid="14" grpId="1" animBg="1"/>
      <p:bldP spid="15" grpId="0" animBg="1"/>
      <p:bldP spid="15" grpId="1" animBg="1"/>
      <p:bldP spid="1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9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50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87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!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26227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View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026130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4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dirty="0" smtClean="0"/>
              <a:t>Just starting out - </a:t>
            </a:r>
            <a:r>
              <a:rPr lang="en-US" b="1" dirty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Rate Yourself on </a:t>
            </a:r>
            <a:r>
              <a:rPr lang="en-US" dirty="0" smtClean="0"/>
              <a:t>Angular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94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70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as </a:t>
            </a:r>
            <a:r>
              <a:rPr lang="en-US" sz="1200" b="1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1016297"/>
            <a:ext cx="3930073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8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69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as </a:t>
            </a:r>
            <a:r>
              <a:rPr lang="en-US" sz="1200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</a:t>
            </a:r>
            <a:r>
              <a:rPr lang="en-US" sz="1200" dirty="0">
                <a:latin typeface="Lucida Console" panose="020B0609040504020204" pitchFamily="49" charset="0"/>
              </a:rPr>
              <a:t>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04077" y="1190635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254223" y="1338994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979932" y="2488921"/>
            <a:ext cx="1708727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738674" y="3172412"/>
            <a:ext cx="1677185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510237" y="3378382"/>
            <a:ext cx="137238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170039" y="5044449"/>
            <a:ext cx="1518619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3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7666667" cy="487619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 Angular Project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69852" y="1695197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69851" y="1911875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5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8390476" cy="4933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a Template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32923" y="2205188"/>
            <a:ext cx="920750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49740" y="1758431"/>
            <a:ext cx="3406774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9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Generated Solution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368" y="1210235"/>
            <a:ext cx="5214760" cy="53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0235"/>
            <a:ext cx="7574895" cy="51810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NuGet</a:t>
            </a:r>
            <a:r>
              <a:rPr lang="en-US" dirty="0" smtClean="0"/>
              <a:t> Package Manager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26816" y="2295870"/>
            <a:ext cx="3200400" cy="5619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21816" y="1733895"/>
            <a:ext cx="1276350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912413" y="1419570"/>
            <a:ext cx="2280051" cy="4000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4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Explorer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169" y="1224144"/>
            <a:ext cx="5149521" cy="52528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68129" y="3124200"/>
            <a:ext cx="2390775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2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"'movieListView.html'"&gt;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79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Provides order</a:t>
            </a:r>
          </a:p>
          <a:p>
            <a:r>
              <a:rPr lang="en-US" dirty="0" smtClean="0"/>
              <a:t>Supports </a:t>
            </a:r>
            <a:r>
              <a:rPr lang="en-US" smtClean="0"/>
              <a:t>multiple developers</a:t>
            </a:r>
            <a:endParaRPr lang="en-US" dirty="0" smtClean="0"/>
          </a:p>
          <a:p>
            <a:r>
              <a:rPr lang="en-US" dirty="0" smtClean="0"/>
              <a:t>Simplifies Maintenance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Structure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9"/>
          </p:nvPr>
        </p:nvPicPr>
        <p:blipFill>
          <a:blip r:embed="rId2"/>
          <a:stretch>
            <a:fillRect/>
          </a:stretch>
        </p:blipFill>
        <p:spPr>
          <a:xfrm>
            <a:off x="6981995" y="187202"/>
            <a:ext cx="4708559" cy="6591982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5941777" y="2458065"/>
            <a:ext cx="2160004" cy="21943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941777" y="2689122"/>
            <a:ext cx="2160003" cy="7865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41777" y="2689122"/>
            <a:ext cx="2160003" cy="36871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941776" y="2716828"/>
            <a:ext cx="2160004" cy="66055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30603" y="2354333"/>
            <a:ext cx="116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26722"/>
                </a:solidFill>
              </a:rPr>
              <a:t>By Feature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63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https://github.com/johnpapa/angular-styleguide</a:t>
            </a:r>
          </a:p>
          <a:p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Angular Style Guide</a:t>
            </a:r>
          </a:p>
        </p:txBody>
      </p:sp>
    </p:spTree>
    <p:extLst>
      <p:ext uri="{BB962C8B-B14F-4D97-AF65-F5344CB8AC3E}">
        <p14:creationId xmlns:p14="http://schemas.microsoft.com/office/powerpoint/2010/main" val="343055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000" dirty="0" smtClean="0"/>
              <a:t>https://github.com/DeborahK/angularu2015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Session Materials &amp; Sample Code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DEMO: </a:t>
            </a:r>
            <a:br>
              <a:rPr lang="en-US" smtClean="0"/>
            </a:br>
            <a:r>
              <a:rPr lang="en-US" smtClean="0"/>
              <a:t>Angular Code So Far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52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director to the HTML table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controller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1: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28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Framework for prettifying Web pages</a:t>
            </a:r>
          </a:p>
          <a:p>
            <a:r>
              <a:rPr lang="en-US" dirty="0" smtClean="0"/>
              <a:t>Developed by Twitter</a:t>
            </a:r>
          </a:p>
          <a:p>
            <a:r>
              <a:rPr lang="en-US" dirty="0" smtClean="0"/>
              <a:t>Large third party community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06925" y="1407297"/>
            <a:ext cx="5902092" cy="3455821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6123525" y="546879"/>
            <a:ext cx="56765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Gadugi" panose="020B0502040204020203" pitchFamily="34" charset="0"/>
              </a:rPr>
              <a:t>http://getbootstrap.com</a:t>
            </a:r>
          </a:p>
        </p:txBody>
      </p:sp>
    </p:spTree>
    <p:extLst>
      <p:ext uri="{BB962C8B-B14F-4D97-AF65-F5344CB8AC3E}">
        <p14:creationId xmlns:p14="http://schemas.microsoft.com/office/powerpoint/2010/main" val="230669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 Grid System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4201" y="1339390"/>
            <a:ext cx="11184727" cy="3126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84235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Bootstrap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395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r>
              <a:rPr lang="en-US" dirty="0" smtClean="0"/>
              <a:t>Two options:  </a:t>
            </a:r>
            <a:r>
              <a:rPr lang="en-US" b="1" dirty="0" smtClean="0"/>
              <a:t>Examine</a:t>
            </a:r>
            <a:r>
              <a:rPr lang="en-US" dirty="0" smtClean="0"/>
              <a:t> vs </a:t>
            </a:r>
            <a:r>
              <a:rPr lang="en-US" b="1" dirty="0" smtClean="0"/>
              <a:t>Type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link tag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class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2: Bootstrap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31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61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Routing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5743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b="1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22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9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Basics</a:t>
            </a:r>
          </a:p>
          <a:p>
            <a:r>
              <a:rPr lang="en-US" dirty="0" smtClean="0"/>
              <a:t>Navigation and Routing</a:t>
            </a:r>
          </a:p>
          <a:p>
            <a:r>
              <a:rPr lang="en-US" dirty="0" smtClean="0"/>
              <a:t>Data Access</a:t>
            </a:r>
          </a:p>
          <a:p>
            <a:r>
              <a:rPr lang="en-US" dirty="0" smtClean="0"/>
              <a:t>Forms and Validation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72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Angular </a:t>
            </a:r>
            <a:r>
              <a:rPr lang="en-US" dirty="0"/>
              <a:t>in Action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02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"'movieListView.html'"&gt;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47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ingle </a:t>
            </a:r>
            <a:r>
              <a:rPr lang="en-US" dirty="0" smtClean="0">
                <a:solidFill>
                  <a:srgbClr val="F26722"/>
                </a:solidFill>
              </a:rPr>
              <a:t>P</a:t>
            </a:r>
            <a:r>
              <a:rPr lang="en-US" dirty="0" smtClean="0"/>
              <a:t>age </a:t>
            </a:r>
            <a:r>
              <a:rPr lang="en-US" dirty="0" smtClean="0">
                <a:solidFill>
                  <a:srgbClr val="F26722"/>
                </a:solidFill>
              </a:rPr>
              <a:t>A</a:t>
            </a:r>
            <a:r>
              <a:rPr lang="en-US" dirty="0" smtClean="0"/>
              <a:t>pplication</a:t>
            </a:r>
          </a:p>
          <a:p>
            <a:r>
              <a:rPr lang="en-US" dirty="0" smtClean="0"/>
              <a:t>Only one page?</a:t>
            </a:r>
          </a:p>
          <a:p>
            <a:pPr lvl="1"/>
            <a:r>
              <a:rPr lang="en-US" dirty="0" smtClean="0"/>
              <a:t>Only one full HTML page</a:t>
            </a:r>
          </a:p>
          <a:p>
            <a:pPr lvl="1"/>
            <a:r>
              <a:rPr lang="en-US" dirty="0" smtClean="0"/>
              <a:t>All other pages are HTML fragments called </a:t>
            </a:r>
            <a:r>
              <a:rPr lang="en-US" dirty="0" smtClean="0">
                <a:solidFill>
                  <a:srgbClr val="F26722"/>
                </a:solidFill>
              </a:rPr>
              <a:t>templates</a:t>
            </a:r>
          </a:p>
          <a:p>
            <a:pPr lvl="1"/>
            <a:r>
              <a:rPr lang="en-US" dirty="0" smtClean="0"/>
              <a:t>And are displayed within the one HTML page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Enhance user experience</a:t>
            </a:r>
          </a:p>
          <a:p>
            <a:pPr lvl="1"/>
            <a:r>
              <a:rPr lang="en-US" dirty="0" smtClean="0"/>
              <a:t>Reduce round tripping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SPA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53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Views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6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477 0.1347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45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373 0.14723 " pathEditMode="relative" rAng="0" ptsTypes="AA">
                                      <p:cBhvr>
                                        <p:cTn id="10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3" y="736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761 -0.0712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80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969 -0.07129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84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36054 -0.33588 " pathEditMode="relative" rAng="0" ptsTypes="AA">
                                      <p:cBhvr>
                                        <p:cTn id="23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168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Routing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517171117"/>
              </p:ext>
            </p:extLst>
          </p:nvPr>
        </p:nvGraphicFramePr>
        <p:xfrm>
          <a:off x="1981200" y="1848678"/>
          <a:ext cx="8229600" cy="4174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reeform 3"/>
          <p:cNvSpPr/>
          <p:nvPr/>
        </p:nvSpPr>
        <p:spPr>
          <a:xfrm>
            <a:off x="9629716" y="187202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lvl="0" algn="ctr" defTabSz="12890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</p:spTree>
    <p:extLst>
      <p:ext uri="{BB962C8B-B14F-4D97-AF65-F5344CB8AC3E}">
        <p14:creationId xmlns:p14="http://schemas.microsoft.com/office/powerpoint/2010/main" val="43149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75919" y="3780682"/>
            <a:ext cx="4438153" cy="394679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24959"/>
            <a:ext cx="0" cy="76058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0047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24058" y="2927397"/>
            <a:ext cx="192601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/0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9" name="TextBox 28"/>
          <p:cNvSpPr txBox="1"/>
          <p:nvPr/>
        </p:nvSpPr>
        <p:spPr bwMode="auto">
          <a:xfrm>
            <a:off x="7172099" y="3156835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384988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9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Routing URL Fragments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1763150" y="142253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mysite</a:t>
            </a:r>
            <a:r>
              <a:rPr lang="en-US" dirty="0"/>
              <a:t>&gt;/index.html#/</a:t>
            </a:r>
          </a:p>
        </p:txBody>
      </p:sp>
      <p:sp>
        <p:nvSpPr>
          <p:cNvPr id="8" name="Rectangle 7"/>
          <p:cNvSpPr/>
          <p:nvPr/>
        </p:nvSpPr>
        <p:spPr>
          <a:xfrm>
            <a:off x="1763150" y="142646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&lt;mysite&gt;/index.html#/searchByTitle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1763150" y="1426926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</a:t>
            </a:r>
            <a:r>
              <a:rPr lang="en-US" dirty="0" err="1"/>
              <a:t>showDetail</a:t>
            </a:r>
            <a:r>
              <a:rPr lang="en-US" dirty="0"/>
              <a:t>/3</a:t>
            </a: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581 0.1347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97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9011 0.13473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13 -0.0675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06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91 -0.07083 " pathEditMode="relative" rAng="0" ptsTypes="AA">
                                      <p:cBhvr>
                                        <p:cTn id="25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45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Frameworks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867826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&quot;No&quot; Symbol 4"/>
          <p:cNvSpPr/>
          <p:nvPr/>
        </p:nvSpPr>
        <p:spPr>
          <a:xfrm>
            <a:off x="4824796" y="3654048"/>
            <a:ext cx="2403775" cy="2409868"/>
          </a:xfrm>
          <a:prstGeom prst="noSmoking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09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86761539"/>
              </p:ext>
            </p:extLst>
          </p:nvPr>
        </p:nvGraphicFramePr>
        <p:xfrm>
          <a:off x="616858" y="1775479"/>
          <a:ext cx="10984445" cy="3357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Routing: </a:t>
            </a:r>
            <a:r>
              <a:rPr lang="en-US" dirty="0" err="1" smtClean="0"/>
              <a:t>ngRoute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81FBBF2-DB18-4B57-A619-F1B6723D44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481FBBF2-DB18-4B57-A619-F1B6723D44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6651E8-49EF-483D-9CD4-AAB9DB51DD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876651E8-49EF-483D-9CD4-AAB9DB51DD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47398F0-67D5-494D-B730-03AF06C28E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947398F0-67D5-494D-B730-03AF06C28E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B4B8BD0-9350-4B3E-B25D-875E7843D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1B4B8BD0-9350-4B3E-B25D-875E7843D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DBF245-E22C-4F6F-A473-DCCBE316DE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C3DBF245-E22C-4F6F-A473-DCCBE316DE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After the topic has been presented</a:t>
            </a:r>
          </a:p>
          <a:p>
            <a:r>
              <a:rPr lang="en-US" dirty="0" smtClean="0"/>
              <a:t>Starter files provided</a:t>
            </a:r>
          </a:p>
          <a:p>
            <a:pPr lvl="1"/>
            <a:r>
              <a:rPr lang="en-US" dirty="0" smtClean="0"/>
              <a:t>Minimize excess typing</a:t>
            </a:r>
          </a:p>
          <a:p>
            <a:r>
              <a:rPr lang="en-US" dirty="0" smtClean="0"/>
              <a:t>Detailed instructions provided</a:t>
            </a:r>
          </a:p>
          <a:p>
            <a:pPr lvl="1"/>
            <a:r>
              <a:rPr lang="en-US" dirty="0" smtClean="0"/>
              <a:t>With the "answer" to use as needed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8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 smtClean="0">
                <a:latin typeface="Lucida Console" panose="020B0609040504020204" pitchFamily="49" charset="0"/>
              </a:rPr>
              <a:t>&lt;</a:t>
            </a:r>
            <a:r>
              <a:rPr lang="en-US" sz="3200" dirty="0">
                <a:latin typeface="Lucida Console" panose="020B0609040504020204" pitchFamily="49" charset="0"/>
              </a:rPr>
              <a:t>div class="container"&gt;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   &lt;</a:t>
            </a:r>
            <a:r>
              <a:rPr lang="en-US" sz="3200" dirty="0">
                <a:latin typeface="Lucida Console" panose="020B0609040504020204" pitchFamily="49" charset="0"/>
              </a:rPr>
              <a:t>div ng-view&gt;&lt;/div&gt;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&lt;/</a:t>
            </a:r>
            <a:r>
              <a:rPr lang="en-US" sz="3200" dirty="0">
                <a:latin typeface="Lucida Console" panose="020B0609040504020204" pitchFamily="49" charset="0"/>
              </a:rPr>
              <a:t>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3286" y="1860181"/>
            <a:ext cx="1846995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2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03769" y="2927397"/>
            <a:ext cx="19463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editMovie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37771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app.js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latin typeface="Lucida Console" panose="020B0609040504020204" pitchFamily="49" charset="0"/>
              </a:rPr>
              <a:t>var</a:t>
            </a:r>
            <a:r>
              <a:rPr lang="en-US" dirty="0">
                <a:latin typeface="Lucida Console" panose="020B0609040504020204" pitchFamily="49" charset="0"/>
              </a:rPr>
              <a:t> app = </a:t>
            </a:r>
            <a:r>
              <a:rPr lang="en-US" dirty="0" err="1">
                <a:latin typeface="Lucida Console" panose="020B0609040504020204" pitchFamily="49" charset="0"/>
              </a:rPr>
              <a:t>angular.module</a:t>
            </a:r>
            <a:r>
              <a:rPr lang="en-US" dirty="0">
                <a:latin typeface="Lucida Console" panose="020B0609040504020204" pitchFamily="49" charset="0"/>
              </a:rPr>
              <a:t>("movieHunter", ["</a:t>
            </a:r>
            <a:r>
              <a:rPr lang="en-US" dirty="0" err="1">
                <a:latin typeface="Lucida Console" panose="020B0609040504020204" pitchFamily="49" charset="0"/>
              </a:rPr>
              <a:t>ngRoute</a:t>
            </a:r>
            <a:r>
              <a:rPr lang="en-US" dirty="0">
                <a:latin typeface="Lucida Console" panose="020B0609040504020204" pitchFamily="49" charset="0"/>
              </a:rPr>
              <a:t>"]);</a:t>
            </a:r>
          </a:p>
          <a:p>
            <a:endParaRPr lang="en-US" dirty="0" smtClean="0"/>
          </a:p>
          <a:p>
            <a:r>
              <a:rPr lang="en-US" dirty="0" err="1" smtClean="0">
                <a:latin typeface="Lucida Console" panose="020B0609040504020204" pitchFamily="49" charset="0"/>
              </a:rPr>
              <a:t>app.config</a:t>
            </a:r>
            <a:r>
              <a:rPr lang="en-US" dirty="0">
                <a:latin typeface="Lucida Console" panose="020B0609040504020204" pitchFamily="49" charset="0"/>
              </a:rPr>
              <a:t>(['$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',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</a:t>
            </a:r>
            <a:r>
              <a:rPr lang="en-US" dirty="0" smtClean="0">
                <a:latin typeface="Lucida Console" panose="020B0609040504020204" pitchFamily="49" charset="0"/>
              </a:rPr>
              <a:t>function </a:t>
            </a:r>
            <a:r>
              <a:rPr lang="en-US" dirty="0">
                <a:latin typeface="Lucida Console" panose="020B0609040504020204" pitchFamily="49" charset="0"/>
              </a:rPr>
              <a:t>($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)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              .when("/",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"app/welcomeView.html"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searchByTitle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"app/movies/movieListView.html",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MovieListCtrl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showDetail</a:t>
            </a:r>
            <a:r>
              <a:rPr lang="en-US" dirty="0">
                <a:latin typeface="Lucida Console" panose="020B0609040504020204" pitchFamily="49" charset="0"/>
              </a:rPr>
              <a:t>/:</a:t>
            </a:r>
            <a:r>
              <a:rPr lang="en-US" dirty="0" err="1">
                <a:latin typeface="Lucida Console" panose="020B0609040504020204" pitchFamily="49" charset="0"/>
              </a:rPr>
              <a:t>movieId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"app/movies/movieDetailView.html",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MovieDetailCtrl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.otherwise("/");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</a:t>
            </a:r>
            <a:r>
              <a:rPr lang="en-US" dirty="0" smtClean="0">
                <a:latin typeface="Lucida Console" panose="020B0609040504020204" pitchFamily="49" charset="0"/>
              </a:rPr>
              <a:t>}]);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84196" y="1830036"/>
            <a:ext cx="3917879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79954" y="2695698"/>
            <a:ext cx="5533066" cy="81936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179953" y="3525432"/>
            <a:ext cx="6796253" cy="108258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74080" y="4608021"/>
            <a:ext cx="7089803" cy="109295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179953" y="5678197"/>
            <a:ext cx="2285900" cy="40587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16415" y="1297291"/>
            <a:ext cx="1577262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8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8" grpId="1" animBg="1"/>
      <p:bldP spid="9" grpId="0" animBg="1"/>
      <p:bldP spid="9" grpId="1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Anchor tags</a:t>
            </a:r>
          </a:p>
          <a:p>
            <a:pPr lvl="1"/>
            <a:r>
              <a:rPr lang="en-US" dirty="0" smtClean="0"/>
              <a:t>Link to the appropriate route</a:t>
            </a:r>
          </a:p>
          <a:p>
            <a:pPr marL="297129" lvl="1" indent="0">
              <a:buNone/>
            </a:pP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&lt;a ng-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href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="#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"&gt;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r>
              <a:rPr lang="en-US" dirty="0" smtClean="0"/>
              <a:t>$location service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$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location.path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("/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");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Routes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07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latin typeface="Lucida Console" panose="020B0609040504020204" pitchFamily="49" charset="0"/>
              </a:rPr>
              <a:t>&lt;</a:t>
            </a:r>
            <a:r>
              <a:rPr lang="en-US" sz="2400" dirty="0">
                <a:latin typeface="Lucida Console" panose="020B0609040504020204" pitchFamily="49" charset="0"/>
              </a:rPr>
              <a:t>div class="</a:t>
            </a:r>
            <a:r>
              <a:rPr lang="en-US" sz="2400" dirty="0" err="1">
                <a:latin typeface="Lucida Console" panose="020B0609040504020204" pitchFamily="49" charset="0"/>
              </a:rPr>
              <a:t>navbar</a:t>
            </a:r>
            <a:r>
              <a:rPr lang="en-US" sz="2400" dirty="0">
                <a:latin typeface="Lucida Console" panose="020B0609040504020204" pitchFamily="49" charset="0"/>
              </a:rPr>
              <a:t>-collapse collapse"&gt;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nav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navbar-nav</a:t>
            </a:r>
            <a:r>
              <a:rPr lang="en-US" sz="24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&lt;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  &lt;</a:t>
            </a:r>
            <a:r>
              <a:rPr lang="en-US" sz="2400" dirty="0">
                <a:latin typeface="Lucida Console" panose="020B0609040504020204" pitchFamily="49" charset="0"/>
              </a:rPr>
              <a:t>a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"&gt;Search by Title&lt;/a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&lt;/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&lt;/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 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42530" y="2352906"/>
            <a:ext cx="4536690" cy="4982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0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movieDetailView.html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&lt;div class="panel-footer"&gt;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&lt;a class="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-default"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style="width:80px"&gt;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&lt;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-chevron-left"&gt;&lt;/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Back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&lt;/a&gt;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41808" y="2018370"/>
            <a:ext cx="4536690" cy="463573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6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33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353312"/>
            <a:ext cx="8228506" cy="5032973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Replace ng-include with ng-view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</a:t>
            </a:r>
            <a:r>
              <a:rPr lang="en-US" dirty="0" err="1" smtClean="0"/>
              <a:t>ngRoute</a:t>
            </a:r>
            <a:r>
              <a:rPr lang="en-US" dirty="0" smtClean="0"/>
              <a:t> as a dependency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routing code!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ng-</a:t>
            </a:r>
            <a:r>
              <a:rPr lang="en-US" dirty="0" err="1" smtClean="0"/>
              <a:t>href</a:t>
            </a:r>
            <a:r>
              <a:rPr lang="en-US" dirty="0" smtClean="0"/>
              <a:t> to activate the #</a:t>
            </a:r>
            <a:r>
              <a:rPr lang="en-US" dirty="0" err="1" smtClean="0"/>
              <a:t>searchByTitle</a:t>
            </a:r>
            <a:r>
              <a:rPr lang="en-US" dirty="0" smtClean="0"/>
              <a:t> route to return from the </a:t>
            </a:r>
            <a:r>
              <a:rPr lang="en-US" dirty="0" err="1" smtClean="0"/>
              <a:t>movieDetailView</a:t>
            </a:r>
            <a:r>
              <a:rPr lang="en-US" dirty="0" smtClean="0"/>
              <a:t> page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3: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97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Data Access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07187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BASICS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143890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 smtClean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54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0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299227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8798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1" y="1260923"/>
            <a:ext cx="2638563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HTTP Service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0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0" y="1260923"/>
            <a:ext cx="2647266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HTTP </a:t>
            </a:r>
            <a:r>
              <a:rPr lang="en-US" sz="5400" dirty="0" smtClean="0">
                <a:solidFill>
                  <a:schemeClr val="bg1"/>
                </a:solidFill>
              </a:rPr>
              <a:t>Service</a:t>
            </a:r>
            <a:endParaRPr lang="en-US" sz="5400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4957011" y="3485396"/>
            <a:ext cx="4093327" cy="28904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821654" y="2887003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Response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61302" y="3548112"/>
            <a:ext cx="7081293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Lucida Console" pitchFamily="49" charset="0"/>
              </a:rPr>
              <a:t>[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1,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"2001-12-19T00:00:00"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Fellowship of the Ring"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},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2,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"2002-12-18T00:00:00"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Two Towers"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},</a:t>
            </a:r>
          </a:p>
          <a:p>
            <a:r>
              <a:rPr lang="en-US" sz="1400" dirty="0" smtClean="0">
                <a:latin typeface="Lucida Console" pitchFamily="49" charset="0"/>
              </a:rPr>
              <a:t>   ...</a:t>
            </a:r>
          </a:p>
          <a:p>
            <a:r>
              <a:rPr lang="en-US" sz="1400" dirty="0" smtClean="0">
                <a:latin typeface="Lucida Console" pitchFamily="49" charset="0"/>
              </a:rPr>
              <a:t>]</a:t>
            </a:r>
            <a:endParaRPr lang="en-US" sz="1400" dirty="0">
              <a:latin typeface="Lucida Console" pitchFamily="49" charset="0"/>
            </a:endParaRP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tangle 16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1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0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>
          <a:xfrm rot="3600000">
            <a:off x="8251661" y="4065130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1" tIns="71188" rIns="106781" bIns="7118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21" name="Freeform 20"/>
          <p:cNvSpPr/>
          <p:nvPr/>
        </p:nvSpPr>
        <p:spPr>
          <a:xfrm rot="18000000">
            <a:off x="6605358" y="4048973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5" name="Freeform 14"/>
          <p:cNvSpPr/>
          <p:nvPr/>
        </p:nvSpPr>
        <p:spPr>
          <a:xfrm rot="13748441">
            <a:off x="6184994" y="2403269"/>
            <a:ext cx="1277090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9" name="Freeform 8"/>
          <p:cNvSpPr/>
          <p:nvPr/>
        </p:nvSpPr>
        <p:spPr>
          <a:xfrm rot="2459981">
            <a:off x="3473742" y="1483546"/>
            <a:ext cx="1181678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2" tIns="74347" rIns="111521" bIns="7434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2" name="Freeform 11"/>
          <p:cNvSpPr/>
          <p:nvPr/>
        </p:nvSpPr>
        <p:spPr>
          <a:xfrm>
            <a:off x="1717006" y="3081187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Return immediately</a:t>
            </a:r>
            <a:endParaRPr lang="en-US" sz="1900" dirty="0"/>
          </a:p>
        </p:txBody>
      </p:sp>
      <p:sp>
        <p:nvSpPr>
          <p:cNvPr id="13" name="Freeform 12"/>
          <p:cNvSpPr/>
          <p:nvPr/>
        </p:nvSpPr>
        <p:spPr>
          <a:xfrm rot="5400000">
            <a:off x="1939973" y="2136961"/>
            <a:ext cx="1555393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1" tIns="74348" rIns="111522" bIns="7434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6" name="Freeform 15"/>
          <p:cNvSpPr/>
          <p:nvPr/>
        </p:nvSpPr>
        <p:spPr>
          <a:xfrm>
            <a:off x="6936939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When the operation is complete</a:t>
            </a:r>
          </a:p>
        </p:txBody>
      </p:sp>
      <p:sp>
        <p:nvSpPr>
          <p:cNvPr id="18" name="Freeform 17"/>
          <p:cNvSpPr/>
          <p:nvPr/>
        </p:nvSpPr>
        <p:spPr>
          <a:xfrm>
            <a:off x="8107363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C0504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2340759"/>
              <a:satOff val="-2919"/>
              <a:lumOff val="686"/>
              <a:alphaOff val="0"/>
            </a:schemeClr>
          </a:fillRef>
          <a:effectRef idx="0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fails …</a:t>
            </a:r>
            <a:endParaRPr lang="en-US" sz="1900" dirty="0"/>
          </a:p>
        </p:txBody>
      </p:sp>
      <p:sp>
        <p:nvSpPr>
          <p:cNvPr id="20" name="Freeform 19"/>
          <p:cNvSpPr/>
          <p:nvPr/>
        </p:nvSpPr>
        <p:spPr>
          <a:xfrm>
            <a:off x="5555120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is successful …</a:t>
            </a:r>
            <a:endParaRPr lang="en-US" sz="1900" dirty="0"/>
          </a:p>
        </p:txBody>
      </p:sp>
      <p:sp>
        <p:nvSpPr>
          <p:cNvPr id="8" name="Freeform 7"/>
          <p:cNvSpPr/>
          <p:nvPr/>
        </p:nvSpPr>
        <p:spPr>
          <a:xfrm>
            <a:off x="1748427" y="980605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Launch an asynchronous operation</a:t>
            </a:r>
            <a:endParaRPr lang="en-US" sz="1900" dirty="0"/>
          </a:p>
        </p:txBody>
      </p:sp>
      <p:sp>
        <p:nvSpPr>
          <p:cNvPr id="22" name="Freeform 21"/>
          <p:cNvSpPr/>
          <p:nvPr/>
        </p:nvSpPr>
        <p:spPr>
          <a:xfrm>
            <a:off x="4462035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F7964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As the operation progresses …</a:t>
            </a:r>
            <a:endParaRPr lang="en-US" sz="1900" dirty="0"/>
          </a:p>
        </p:txBody>
      </p:sp>
      <p:sp>
        <p:nvSpPr>
          <p:cNvPr id="23" name="Freeform 22"/>
          <p:cNvSpPr/>
          <p:nvPr/>
        </p:nvSpPr>
        <p:spPr>
          <a:xfrm rot="16200000">
            <a:off x="5039767" y="2345003"/>
            <a:ext cx="112152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0" name="Freeform 9"/>
          <p:cNvSpPr/>
          <p:nvPr/>
        </p:nvSpPr>
        <p:spPr>
          <a:xfrm>
            <a:off x="4535633" y="1437784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Async</a:t>
            </a:r>
            <a:r>
              <a:rPr lang="en-US" sz="1900" b="1" dirty="0"/>
              <a:t> Operation</a:t>
            </a:r>
            <a:endParaRPr lang="en-US" sz="1900" dirty="0"/>
          </a:p>
        </p:txBody>
      </p:sp>
      <p:sp>
        <p:nvSpPr>
          <p:cNvPr id="19" name="TextBox 18"/>
          <p:cNvSpPr txBox="1"/>
          <p:nvPr/>
        </p:nvSpPr>
        <p:spPr>
          <a:xfrm>
            <a:off x="4128654" y="1089746"/>
            <a:ext cx="357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 to 3 Callback Functions</a:t>
            </a:r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smtClean="0"/>
              <a:t>JavaScript Promise</a:t>
            </a:r>
            <a:br>
              <a:rPr lang="en-US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01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  <p:bldP spid="1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20" grpId="0" animBg="1"/>
      <p:bldP spid="8" grpId="0" animBg="1"/>
      <p:bldP spid="22" grpId="0" animBg="1"/>
      <p:bldP spid="23" grpId="0" animBg="1"/>
      <p:bldP spid="10" grpId="0" animBg="1"/>
      <p:bldP spid="19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138898560"/>
              </p:ext>
            </p:extLst>
          </p:nvPr>
        </p:nvGraphicFramePr>
        <p:xfrm>
          <a:off x="1981200" y="1710813"/>
          <a:ext cx="7467600" cy="4415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HTTP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9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http.get</a:t>
            </a:r>
            <a:r>
              <a:rPr lang="en-US" dirty="0" smtClean="0"/>
              <a:t>("/</a:t>
            </a:r>
            <a:r>
              <a:rPr lang="en-US" dirty="0" err="1" smtClean="0"/>
              <a:t>api</a:t>
            </a:r>
            <a:r>
              <a:rPr lang="en-US" dirty="0" smtClean="0"/>
              <a:t>/movies/")</a:t>
            </a:r>
          </a:p>
          <a:p>
            <a:r>
              <a:rPr lang="en-US" dirty="0" smtClean="0"/>
              <a:t>     .success(function(response) {</a:t>
            </a:r>
          </a:p>
          <a:p>
            <a:r>
              <a:rPr lang="en-US" dirty="0" smtClean="0"/>
              <a:t>	       </a:t>
            </a:r>
            <a:r>
              <a:rPr lang="en-US" dirty="0" err="1" smtClean="0"/>
              <a:t>vm.movies</a:t>
            </a:r>
            <a:r>
              <a:rPr lang="en-US" dirty="0" smtClean="0"/>
              <a:t> = </a:t>
            </a:r>
            <a:r>
              <a:rPr lang="en-US" dirty="0" err="1" smtClean="0"/>
              <a:t>response.data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});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Built into Angular Core</a:t>
            </a:r>
          </a:p>
          <a:p>
            <a:r>
              <a:rPr lang="en-US" dirty="0" smtClean="0"/>
              <a:t>Facilitates communication with a back-end service </a:t>
            </a:r>
            <a:br>
              <a:rPr lang="en-US" dirty="0" smtClean="0"/>
            </a:br>
            <a:r>
              <a:rPr lang="en-US" dirty="0" smtClean="0"/>
              <a:t>	get, post, put, delete, …</a:t>
            </a:r>
          </a:p>
          <a:p>
            <a:r>
              <a:rPr lang="en-US" dirty="0" smtClean="0"/>
              <a:t>Asynchronous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02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2" grpId="0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>
                <a:solidFill>
                  <a:srgbClr val="F26722"/>
                </a:solidFill>
              </a:rPr>
              <a:t>RE</a:t>
            </a:r>
            <a:r>
              <a:rPr lang="en-US" dirty="0" err="1" smtClean="0"/>
              <a:t>presentational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tate </a:t>
            </a:r>
            <a:r>
              <a:rPr lang="en-US" dirty="0" smtClean="0">
                <a:solidFill>
                  <a:srgbClr val="F26722"/>
                </a:solidFill>
              </a:rPr>
              <a:t>T</a:t>
            </a:r>
            <a:r>
              <a:rPr lang="en-US" dirty="0" smtClean="0"/>
              <a:t>ransfer</a:t>
            </a:r>
          </a:p>
          <a:p>
            <a:r>
              <a:rPr lang="en-US" dirty="0" smtClean="0"/>
              <a:t>Requests and responses involve the transfer of resources</a:t>
            </a:r>
          </a:p>
          <a:p>
            <a:r>
              <a:rPr lang="en-US" dirty="0" smtClean="0"/>
              <a:t>Resources are identified with a URL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/</a:t>
            </a:r>
            <a:r>
              <a:rPr lang="en-US" dirty="0" err="1" smtClean="0">
                <a:solidFill>
                  <a:srgbClr val="F26722"/>
                </a:solidFill>
              </a:rPr>
              <a:t>api</a:t>
            </a:r>
            <a:r>
              <a:rPr lang="en-US" dirty="0" smtClean="0">
                <a:solidFill>
                  <a:srgbClr val="F26722"/>
                </a:solidFill>
              </a:rPr>
              <a:t>/movies/</a:t>
            </a:r>
          </a:p>
          <a:p>
            <a:r>
              <a:rPr lang="en-US" dirty="0" smtClean="0"/>
              <a:t>Requests utilize a standard set of HTTP verbs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GET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POST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PUT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DELETE</a:t>
            </a:r>
          </a:p>
          <a:p>
            <a:pPr lvl="0"/>
            <a:r>
              <a:rPr lang="en-US" dirty="0" smtClean="0"/>
              <a:t>And much more!</a:t>
            </a:r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21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76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function </a:t>
            </a:r>
            <a:r>
              <a:rPr lang="en-US" sz="2400" dirty="0" err="1"/>
              <a:t>movieResource</a:t>
            </a:r>
            <a:r>
              <a:rPr lang="en-US" sz="2400" dirty="0"/>
              <a:t>($resource) {</a:t>
            </a:r>
          </a:p>
          <a:p>
            <a:r>
              <a:rPr lang="en-US" sz="2400" dirty="0"/>
              <a:t>  return $resource("/</a:t>
            </a:r>
            <a:r>
              <a:rPr lang="en-US" sz="2400" dirty="0" err="1"/>
              <a:t>api</a:t>
            </a:r>
            <a:r>
              <a:rPr lang="en-US" sz="2400" dirty="0"/>
              <a:t>/movies/:</a:t>
            </a:r>
            <a:r>
              <a:rPr lang="en-US" sz="2400" dirty="0" err="1"/>
              <a:t>movieId</a:t>
            </a:r>
            <a:r>
              <a:rPr lang="en-US" sz="2400" dirty="0"/>
              <a:t>")</a:t>
            </a:r>
          </a:p>
          <a:p>
            <a:r>
              <a:rPr lang="en-US" sz="2400" dirty="0"/>
              <a:t>        }</a:t>
            </a:r>
          </a:p>
          <a:p>
            <a:endParaRPr lang="en-US" sz="24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Separate Angular component: angular-resource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err="1" smtClean="0"/>
              <a:t>ngResource</a:t>
            </a:r>
            <a:endParaRPr lang="en-US" dirty="0" smtClean="0"/>
          </a:p>
          <a:p>
            <a:r>
              <a:rPr lang="en-US" dirty="0" smtClean="0"/>
              <a:t>Abstraction on top of $http for calling RESTful services</a:t>
            </a:r>
          </a:p>
          <a:p>
            <a:r>
              <a:rPr lang="en-US" dirty="0" smtClean="0"/>
              <a:t>Requires less code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$resource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15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Reusable Data Access Service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137596" y="1508067"/>
            <a:ext cx="3414789" cy="5147007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(common.services)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480043" y="2578950"/>
            <a:ext cx="2784309" cy="3827311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Custom Angular service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416480" y="2945925"/>
            <a:ext cx="1473499" cy="2938175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HTTP </a:t>
            </a:r>
            <a:r>
              <a:rPr lang="en-US" sz="2000" kern="0" dirty="0">
                <a:solidFill>
                  <a:srgbClr val="FFFFFF"/>
                </a:solidFill>
                <a:latin typeface="Tekton Pro" panose="020F0403020208020904"/>
              </a:rPr>
              <a:t>Service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21111" y="4139744"/>
            <a:ext cx="2042656" cy="1847104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Built in $resource service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35361" y="1756881"/>
            <a:ext cx="5014721" cy="4649379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(movieHunter)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692402" y="2917861"/>
            <a:ext cx="2386689" cy="3123348"/>
          </a:xfrm>
          <a:prstGeom prst="rect">
            <a:avLst/>
          </a:prstGeom>
          <a:solidFill>
            <a:srgbClr val="8064A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controller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(MovieListCtrl)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86735" y="2917861"/>
            <a:ext cx="2021607" cy="3123348"/>
          </a:xfrm>
          <a:prstGeom prst="rect">
            <a:avLst/>
          </a:prstGeom>
          <a:solidFill>
            <a:srgbClr val="9CCB4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View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 View)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877971" y="4369189"/>
            <a:ext cx="1983164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898118" y="5152496"/>
            <a:ext cx="1963017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145835" y="4600691"/>
            <a:ext cx="869215" cy="12404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3" name="Straight Arrow Connector 12"/>
          <p:cNvCxnSpPr/>
          <p:nvPr/>
        </p:nvCxnSpPr>
        <p:spPr>
          <a:xfrm flipV="1">
            <a:off x="4877788" y="4613095"/>
            <a:ext cx="1602255" cy="2798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4" name="Straight Arrow Connector 13"/>
          <p:cNvCxnSpPr/>
          <p:nvPr/>
        </p:nvCxnSpPr>
        <p:spPr>
          <a:xfrm>
            <a:off x="8930728" y="4369189"/>
            <a:ext cx="1485752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5" name="Straight Arrow Connector 14"/>
          <p:cNvCxnSpPr/>
          <p:nvPr/>
        </p:nvCxnSpPr>
        <p:spPr>
          <a:xfrm flipH="1">
            <a:off x="8930728" y="4792060"/>
            <a:ext cx="1522716" cy="10946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6" name="Straight Arrow Connector 15"/>
          <p:cNvCxnSpPr/>
          <p:nvPr/>
        </p:nvCxnSpPr>
        <p:spPr>
          <a:xfrm flipH="1">
            <a:off x="4877788" y="4933317"/>
            <a:ext cx="1602256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7" name="Straight Arrow Connector 16"/>
          <p:cNvCxnSpPr/>
          <p:nvPr/>
        </p:nvCxnSpPr>
        <p:spPr>
          <a:xfrm flipH="1">
            <a:off x="2145835" y="4921126"/>
            <a:ext cx="869215" cy="12191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42679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$resource Methods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750674" y="1417321"/>
            <a:ext cx="4191215" cy="5065673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Angular module (</a:t>
            </a: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common.services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977895" y="2342835"/>
            <a:ext cx="3640903" cy="4014216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 service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539" y="2884450"/>
            <a:ext cx="1423652" cy="3291028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HTTP Service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226090" y="2854898"/>
            <a:ext cx="3181531" cy="3320580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$resource service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Query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Get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Save</a:t>
            </a:r>
          </a:p>
          <a:p>
            <a:pPr algn="ctr">
              <a:defRPr/>
            </a:pPr>
            <a:endParaRPr lang="en-US" sz="2800" kern="0" dirty="0">
              <a:solidFill>
                <a:srgbClr val="FFFFFF"/>
              </a:solidFill>
              <a:latin typeface="Myriad Pro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595284" y="3588094"/>
            <a:ext cx="4619348" cy="9764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5987337" y="3064874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94554" y="3588095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4600428" y="4593559"/>
            <a:ext cx="4614205" cy="5839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4" name="TextBox 23"/>
          <p:cNvSpPr txBox="1"/>
          <p:nvPr/>
        </p:nvSpPr>
        <p:spPr>
          <a:xfrm>
            <a:off x="5962728" y="412755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77518" y="4593560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/movies/5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4596426" y="5573683"/>
            <a:ext cx="4618206" cy="45720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986507" y="5090790"/>
            <a:ext cx="2903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POST Request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986508" y="5573684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</p:spTree>
    <p:extLst>
      <p:ext uri="{BB962C8B-B14F-4D97-AF65-F5344CB8AC3E}">
        <p14:creationId xmlns:p14="http://schemas.microsoft.com/office/powerpoint/2010/main" val="163355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4" grpId="0"/>
      <p:bldP spid="25" grpId="0"/>
      <p:bldP spid="27" grpId="0"/>
      <p:bldP spid="28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477693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movieResource.query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(function (data) {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 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vm.movies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= data;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});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357551" y="4931354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movieResource.get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({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: $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routeParams.movieId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},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   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= data;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7551" y="1862254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7550" y="2341756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9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2" grpId="0" animBg="1"/>
      <p:bldP spid="2" grpId="1" animBg="1"/>
      <p:bldP spid="7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698169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.$save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  </a:t>
            </a: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vm.message</a:t>
            </a: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= "Save successful.";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57551" y="2803058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41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Data Access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39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Angular’s fake HTTP backend implementation</a:t>
            </a:r>
          </a:p>
          <a:p>
            <a:r>
              <a:rPr lang="en-US" dirty="0" smtClean="0"/>
              <a:t>Mocks the calls to the Web Service</a:t>
            </a:r>
          </a:p>
          <a:p>
            <a:r>
              <a:rPr lang="en-US" dirty="0" smtClean="0"/>
              <a:t>Returns static data to the application</a:t>
            </a:r>
          </a:p>
          <a:p>
            <a:r>
              <a:rPr lang="en-US" dirty="0" smtClean="0"/>
              <a:t>Two implementations:</a:t>
            </a:r>
          </a:p>
          <a:p>
            <a:pPr lvl="1"/>
            <a:r>
              <a:rPr lang="en-US" dirty="0" err="1" smtClean="0">
                <a:solidFill>
                  <a:srgbClr val="F26722"/>
                </a:solidFill>
              </a:rPr>
              <a:t>ngMock</a:t>
            </a:r>
            <a:r>
              <a:rPr lang="en-US" dirty="0" smtClean="0"/>
              <a:t>: for unit testing applications</a:t>
            </a:r>
          </a:p>
          <a:p>
            <a:pPr lvl="1"/>
            <a:r>
              <a:rPr lang="en-US" dirty="0" smtClean="0">
                <a:solidFill>
                  <a:srgbClr val="F26722"/>
                </a:solidFill>
              </a:rPr>
              <a:t>ngMockE2E</a:t>
            </a:r>
            <a:r>
              <a:rPr lang="en-US" dirty="0" smtClean="0"/>
              <a:t>: for end-to-end testing or backend-less development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>
                <a:solidFill>
                  <a:srgbClr val="F26722"/>
                </a:solidFill>
              </a:rPr>
              <a:t>httpBackend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1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Mocking the Web Server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2203807" y="1359054"/>
          <a:ext cx="8229600" cy="5263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366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Faking </a:t>
            </a:r>
            <a:r>
              <a:rPr lang="en-US" dirty="0"/>
              <a:t>Data Retrieval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55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351280"/>
            <a:ext cx="9525498" cy="5035005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modules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new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movieDetailCtrl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get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4: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4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luralsight_PowerPoint_Oct_2014">
  <a:themeElements>
    <a:clrScheme name="PLURALSIGHT COLORS">
      <a:dk1>
        <a:srgbClr val="58595B"/>
      </a:dk1>
      <a:lt1>
        <a:srgbClr val="FFFFFF"/>
      </a:lt1>
      <a:dk2>
        <a:srgbClr val="464547"/>
      </a:dk2>
      <a:lt2>
        <a:srgbClr val="FFFFFF"/>
      </a:lt2>
      <a:accent1>
        <a:srgbClr val="F26722"/>
      </a:accent1>
      <a:accent2>
        <a:srgbClr val="548C94"/>
      </a:accent2>
      <a:accent3>
        <a:srgbClr val="66AEBA"/>
      </a:accent3>
      <a:accent4>
        <a:srgbClr val="9CCB42"/>
      </a:accent4>
      <a:accent5>
        <a:srgbClr val="79A14C"/>
      </a:accent5>
      <a:accent6>
        <a:srgbClr val="C8531F"/>
      </a:accent6>
      <a:hlink>
        <a:srgbClr val="548C94"/>
      </a:hlink>
      <a:folHlink>
        <a:srgbClr val="548C94"/>
      </a:folHlink>
    </a:clrScheme>
    <a:fontScheme name="InStep Theme">
      <a:majorFont>
        <a:latin typeface="Gadugi"/>
        <a:ea typeface=""/>
        <a:cs typeface=""/>
      </a:majorFont>
      <a:minorFont>
        <a:latin typeface="Gadug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luralsight_PowerPoint_Template_2015.pptx" id="{08EE27A6-D1F8-4BF2-BDB6-68B13278DA73}" vid="{FF5B2263-AFCB-4834-8A90-3E82779AAE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5902</Words>
  <Application>Microsoft Office PowerPoint</Application>
  <PresentationFormat>Widescreen</PresentationFormat>
  <Paragraphs>1306</Paragraphs>
  <Slides>132</Slides>
  <Notes>67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132</vt:i4>
      </vt:variant>
    </vt:vector>
  </HeadingPairs>
  <TitlesOfParts>
    <vt:vector size="146" baseType="lpstr">
      <vt:lpstr>Arial</vt:lpstr>
      <vt:lpstr>Calibri</vt:lpstr>
      <vt:lpstr>Consolas</vt:lpstr>
      <vt:lpstr>Gadugi</vt:lpstr>
      <vt:lpstr>Helvetica Light</vt:lpstr>
      <vt:lpstr>Lucida Console</vt:lpstr>
      <vt:lpstr>Lucida Grande</vt:lpstr>
      <vt:lpstr>Myriad Pro</vt:lpstr>
      <vt:lpstr>Myriad Pro Light</vt:lpstr>
      <vt:lpstr>Segoe UI</vt:lpstr>
      <vt:lpstr>Tahoma</vt:lpstr>
      <vt:lpstr>Tekton Pro</vt:lpstr>
      <vt:lpstr>Wingdings</vt:lpstr>
      <vt:lpstr>Pluralsight_PowerPoint_Oct_2014</vt:lpstr>
      <vt:lpstr>Angular Line of Business Apps Hands On</vt:lpstr>
      <vt:lpstr>Deborah Kurata</vt:lpstr>
      <vt:lpstr>Jerry Kurata</vt:lpstr>
      <vt:lpstr>Rate Yourself on Angular</vt:lpstr>
      <vt:lpstr>PowerPoint Presentation</vt:lpstr>
      <vt:lpstr>Overview</vt:lpstr>
      <vt:lpstr>Hands On Labs</vt:lpstr>
      <vt:lpstr>PowerPoint Presentation</vt:lpstr>
      <vt:lpstr>Overview - Basics</vt:lpstr>
      <vt:lpstr>PowerPoint Presentation</vt:lpstr>
      <vt:lpstr>PowerPoint Presentation</vt:lpstr>
      <vt:lpstr>PowerPoint Presentation</vt:lpstr>
      <vt:lpstr>DOM</vt:lpstr>
      <vt:lpstr>DEMO:  Angular App</vt:lpstr>
      <vt:lpstr>Why Angular?</vt:lpstr>
      <vt:lpstr>Movie List View</vt:lpstr>
      <vt:lpstr>Directives</vt:lpstr>
      <vt:lpstr>Directives</vt:lpstr>
      <vt:lpstr>One Way Data Binding</vt:lpstr>
      <vt:lpstr>One Way Data Binding</vt:lpstr>
      <vt:lpstr>Two Way Data Binding</vt:lpstr>
      <vt:lpstr>Two Way Data Binding</vt:lpstr>
      <vt:lpstr>Directives and Binding</vt:lpstr>
      <vt:lpstr>Angular Code</vt:lpstr>
      <vt:lpstr>Module</vt:lpstr>
      <vt:lpstr>Angular Module Method</vt:lpstr>
      <vt:lpstr>Angular Main Module</vt:lpstr>
      <vt:lpstr>Angular Main Module</vt:lpstr>
      <vt:lpstr>Angular Main Module - IIFE</vt:lpstr>
      <vt:lpstr>The IIFE JavaScript Pattern</vt:lpstr>
      <vt:lpstr>Module</vt:lpstr>
      <vt:lpstr>Controller</vt:lpstr>
      <vt:lpstr>View, Controller, and $scope</vt:lpstr>
      <vt:lpstr>Angular Controller</vt:lpstr>
      <vt:lpstr>Angular "Controller As" Syntax</vt:lpstr>
      <vt:lpstr>Angular "Controller As" Syntax</vt:lpstr>
      <vt:lpstr>Angular "Controller As" Syntax</vt:lpstr>
      <vt:lpstr>Angular "Controller As" Syntax</vt:lpstr>
      <vt:lpstr>View "Controller As" Syntax</vt:lpstr>
      <vt:lpstr>View "Controller As" Syntax</vt:lpstr>
      <vt:lpstr>View "Controller As" Syntax</vt:lpstr>
      <vt:lpstr>Creating an Angular Project</vt:lpstr>
      <vt:lpstr>Selecting a Template</vt:lpstr>
      <vt:lpstr>Generated Solution</vt:lpstr>
      <vt:lpstr>NuGet Package Manager</vt:lpstr>
      <vt:lpstr>Solution Explorer</vt:lpstr>
      <vt:lpstr>PowerPoint Presentation</vt:lpstr>
      <vt:lpstr>Project Structure</vt:lpstr>
      <vt:lpstr>PowerPoint Presentation</vt:lpstr>
      <vt:lpstr>DEMO:  Angular Code So Far</vt:lpstr>
      <vt:lpstr>Hands On Lab 1: Basics</vt:lpstr>
      <vt:lpstr>Bootstrap</vt:lpstr>
      <vt:lpstr>Bootstrap Grid System</vt:lpstr>
      <vt:lpstr>DEMO:  Bootstrap</vt:lpstr>
      <vt:lpstr>Hands On Lab 2: Bootstrap</vt:lpstr>
      <vt:lpstr>Review - Basics</vt:lpstr>
      <vt:lpstr>PowerPoint Presentation</vt:lpstr>
      <vt:lpstr>Rate Yourself on Routing</vt:lpstr>
      <vt:lpstr>Overview - Routing</vt:lpstr>
      <vt:lpstr>Demo:  Angular in Action </vt:lpstr>
      <vt:lpstr>PowerPoint Presentation</vt:lpstr>
      <vt:lpstr>SPA</vt:lpstr>
      <vt:lpstr>Multiple Views</vt:lpstr>
      <vt:lpstr>Routing</vt:lpstr>
      <vt:lpstr>Site Map</vt:lpstr>
      <vt:lpstr>Routes</vt:lpstr>
      <vt:lpstr>Routing URL Fragments</vt:lpstr>
      <vt:lpstr>Routing Frameworks</vt:lpstr>
      <vt:lpstr>Setting Up Routing: ngRoute</vt:lpstr>
      <vt:lpstr>ngRoute: index.html</vt:lpstr>
      <vt:lpstr>Routes</vt:lpstr>
      <vt:lpstr>ngRoute: app.js</vt:lpstr>
      <vt:lpstr>Navigating Routes</vt:lpstr>
      <vt:lpstr>ngRoute: index.html</vt:lpstr>
      <vt:lpstr>ngRoute: movieDetailView.html</vt:lpstr>
      <vt:lpstr>Demo: Routing</vt:lpstr>
      <vt:lpstr>Hands On Lab 3: Routing</vt:lpstr>
      <vt:lpstr>Review - Routing</vt:lpstr>
      <vt:lpstr>PowerPoint Presentation</vt:lpstr>
      <vt:lpstr>Rate Yourself on Data Access</vt:lpstr>
      <vt:lpstr>Overview – Data Access</vt:lpstr>
      <vt:lpstr>PowerPoint Presentation</vt:lpstr>
      <vt:lpstr>PowerPoint Presentation</vt:lpstr>
      <vt:lpstr>Retrieving Data</vt:lpstr>
      <vt:lpstr>Retrieving Data</vt:lpstr>
      <vt:lpstr>JavaScript Promise </vt:lpstr>
      <vt:lpstr>Calling HTTP Service</vt:lpstr>
      <vt:lpstr>$http</vt:lpstr>
      <vt:lpstr>REST</vt:lpstr>
      <vt:lpstr>$resource</vt:lpstr>
      <vt:lpstr>Reusable Data Access Service</vt:lpstr>
      <vt:lpstr>Built-In $resource Methods</vt:lpstr>
      <vt:lpstr>$resource Methods</vt:lpstr>
      <vt:lpstr>$resource Methods (cont)</vt:lpstr>
      <vt:lpstr>Demo: Data Access</vt:lpstr>
      <vt:lpstr>$httpBackend</vt:lpstr>
      <vt:lpstr>Steps to Mocking the Web Server</vt:lpstr>
      <vt:lpstr>Demo:  Faking Data Retrieval </vt:lpstr>
      <vt:lpstr>Hands On Lab 4: Data Access</vt:lpstr>
      <vt:lpstr>Review – Data Access</vt:lpstr>
      <vt:lpstr>PowerPoint Presentation</vt:lpstr>
      <vt:lpstr>Rate Yourself on Forms and Validation</vt:lpstr>
      <vt:lpstr>Overview – Forms &amp; Validation</vt:lpstr>
      <vt:lpstr>Demo:  Forms and Validation </vt:lpstr>
      <vt:lpstr>Creating a Form</vt:lpstr>
      <vt:lpstr>Adding Controls to a Form</vt:lpstr>
      <vt:lpstr>Data Binding</vt:lpstr>
      <vt:lpstr>One-Way Binding</vt:lpstr>
      <vt:lpstr>Two-Way Binding</vt:lpstr>
      <vt:lpstr>Two-Way Binding</vt:lpstr>
      <vt:lpstr>Two-Way Binding</vt:lpstr>
      <vt:lpstr>The Result</vt:lpstr>
      <vt:lpstr>Bootstrap Styles</vt:lpstr>
      <vt:lpstr>The Result</vt:lpstr>
      <vt:lpstr>Demo:  Forms </vt:lpstr>
      <vt:lpstr>Hands On Lab 5: Forms</vt:lpstr>
      <vt:lpstr>Validation</vt:lpstr>
      <vt:lpstr>Prepare the form</vt:lpstr>
      <vt:lpstr>Angular Validation Techniques</vt:lpstr>
      <vt:lpstr>Validation Attributes</vt:lpstr>
      <vt:lpstr>Marking Invalid Elements</vt:lpstr>
      <vt:lpstr>Angular Validation States</vt:lpstr>
      <vt:lpstr>Angular Validation States (New in 1.3)</vt:lpstr>
      <vt:lpstr>Demo:  Validation </vt:lpstr>
      <vt:lpstr>Hands On Lab 5: Validation</vt:lpstr>
      <vt:lpstr>Validation Messages</vt:lpstr>
      <vt:lpstr>ngMessages: New in 1.3</vt:lpstr>
      <vt:lpstr>Demo:  Validation Messages </vt:lpstr>
      <vt:lpstr>Hands On Lab 5: Messages</vt:lpstr>
      <vt:lpstr>Review – Forms &amp; Validation</vt:lpstr>
      <vt:lpstr>Take Away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2015-04-07T23:41:08Z</dcterms:created>
  <dcterms:modified xsi:type="dcterms:W3CDTF">2015-06-18T00:29:36Z</dcterms:modified>
</cp:coreProperties>
</file>

<file path=docProps/thumbnail.jpeg>
</file>